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9" r:id="rId3"/>
    <p:sldMasterId id="2147483662" r:id="rId4"/>
    <p:sldMasterId id="2147483678" r:id="rId5"/>
    <p:sldMasterId id="2147483690" r:id="rId6"/>
    <p:sldMasterId id="2147483703" r:id="rId7"/>
    <p:sldMasterId id="2147483715" r:id="rId8"/>
    <p:sldMasterId id="2147483727" r:id="rId9"/>
    <p:sldMasterId id="2147483739" r:id="rId10"/>
    <p:sldMasterId id="2147483751" r:id="rId11"/>
    <p:sldMasterId id="2147483763" r:id="rId12"/>
    <p:sldMasterId id="2147483778" r:id="rId13"/>
  </p:sldMasterIdLst>
  <p:notesMasterIdLst>
    <p:notesMasterId r:id="rId40"/>
  </p:notesMasterIdLst>
  <p:sldIdLst>
    <p:sldId id="331" r:id="rId14"/>
    <p:sldId id="296" r:id="rId15"/>
    <p:sldId id="257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85" r:id="rId32"/>
    <p:sldId id="287" r:id="rId33"/>
    <p:sldId id="294" r:id="rId34"/>
    <p:sldId id="295" r:id="rId35"/>
    <p:sldId id="288" r:id="rId36"/>
    <p:sldId id="316" r:id="rId37"/>
    <p:sldId id="317" r:id="rId38"/>
    <p:sldId id="315" r:id="rId39"/>
  </p:sldIdLst>
  <p:sldSz cx="12188825" cy="6858000"/>
  <p:notesSz cx="6858000" cy="9144000"/>
  <p:custDataLst>
    <p:tags r:id="rId41"/>
  </p:custDataLst>
  <p:defaultTextStyle>
    <a:defPPr>
      <a:defRPr lang="zh-CN"/>
    </a:defPPr>
    <a:lvl1pPr marL="0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85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66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51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33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22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01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84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67" algn="l" defTabSz="9139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BDB2"/>
    <a:srgbClr val="FF576B"/>
    <a:srgbClr val="FF334B"/>
    <a:srgbClr val="24A49B"/>
    <a:srgbClr val="48D8CD"/>
    <a:srgbClr val="00A685"/>
    <a:srgbClr val="E33B5D"/>
    <a:srgbClr val="FD5539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343" autoAdjust="0"/>
  </p:normalViewPr>
  <p:slideViewPr>
    <p:cSldViewPr>
      <p:cViewPr varScale="1">
        <p:scale>
          <a:sx n="72" d="100"/>
          <a:sy n="72" d="100"/>
        </p:scale>
        <p:origin x="696" y="78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85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66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51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33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22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01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84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67" algn="l" defTabSz="9139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31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1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chăn</a:t>
            </a:r>
            <a:r>
              <a:rPr lang="en-US" baseline="0" dirty="0"/>
              <a:t>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on, </a:t>
            </a:r>
            <a:r>
              <a:rPr lang="en-US" baseline="0" dirty="0" err="1"/>
              <a:t>ôn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39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17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8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21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9053"/>
            <a:ext cx="12172689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66" y="274758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6" y="274758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680" y="1619090"/>
            <a:ext cx="787288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38" y="2952954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495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277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65" y="3348586"/>
            <a:ext cx="787288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65" y="2208691"/>
            <a:ext cx="787288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7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4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52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91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29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67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05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182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4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43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18" y="1166462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51" indent="0">
              <a:buNone/>
              <a:defRPr sz="2000" b="1"/>
            </a:lvl2pPr>
            <a:lvl3pPr marL="907652" indent="0">
              <a:buNone/>
              <a:defRPr sz="1900" b="1"/>
            </a:lvl3pPr>
            <a:lvl4pPr marL="1361469" indent="0">
              <a:buNone/>
              <a:defRPr sz="1600" b="1"/>
            </a:lvl4pPr>
            <a:lvl5pPr marL="1815293" indent="0">
              <a:buNone/>
              <a:defRPr sz="1600" b="1"/>
            </a:lvl5pPr>
            <a:lvl6pPr marL="2269118" indent="0">
              <a:buNone/>
              <a:defRPr sz="1600" b="1"/>
            </a:lvl6pPr>
            <a:lvl7pPr marL="2722931" indent="0">
              <a:buNone/>
              <a:defRPr sz="1600" b="1"/>
            </a:lvl7pPr>
            <a:lvl8pPr marL="3176751" indent="0">
              <a:buNone/>
              <a:defRPr sz="1600" b="1"/>
            </a:lvl8pPr>
            <a:lvl9pPr marL="36305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18" y="1652616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62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51" indent="0">
              <a:buNone/>
              <a:defRPr sz="2000" b="1"/>
            </a:lvl2pPr>
            <a:lvl3pPr marL="907652" indent="0">
              <a:buNone/>
              <a:defRPr sz="1900" b="1"/>
            </a:lvl3pPr>
            <a:lvl4pPr marL="1361469" indent="0">
              <a:buNone/>
              <a:defRPr sz="1600" b="1"/>
            </a:lvl4pPr>
            <a:lvl5pPr marL="1815293" indent="0">
              <a:buNone/>
              <a:defRPr sz="1600" b="1"/>
            </a:lvl5pPr>
            <a:lvl6pPr marL="2269118" indent="0">
              <a:buNone/>
              <a:defRPr sz="1600" b="1"/>
            </a:lvl6pPr>
            <a:lvl7pPr marL="2722931" indent="0">
              <a:buNone/>
              <a:defRPr sz="1600" b="1"/>
            </a:lvl7pPr>
            <a:lvl8pPr marL="3176751" indent="0">
              <a:buNone/>
              <a:defRPr sz="1600" b="1"/>
            </a:lvl8pPr>
            <a:lvl9pPr marL="36305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2616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713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611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703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28" y="207477"/>
            <a:ext cx="3047208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46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28" y="1090549"/>
            <a:ext cx="3047208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3851" indent="0">
              <a:buNone/>
              <a:defRPr sz="1200"/>
            </a:lvl2pPr>
            <a:lvl3pPr marL="907652" indent="0">
              <a:buNone/>
              <a:defRPr sz="1100"/>
            </a:lvl3pPr>
            <a:lvl4pPr marL="1361469" indent="0">
              <a:buNone/>
              <a:defRPr sz="900"/>
            </a:lvl4pPr>
            <a:lvl5pPr marL="1815293" indent="0">
              <a:buNone/>
              <a:defRPr sz="900"/>
            </a:lvl5pPr>
            <a:lvl6pPr marL="2269118" indent="0">
              <a:buNone/>
              <a:defRPr sz="900"/>
            </a:lvl6pPr>
            <a:lvl7pPr marL="2722931" indent="0">
              <a:buNone/>
              <a:defRPr sz="900"/>
            </a:lvl7pPr>
            <a:lvl8pPr marL="3176751" indent="0">
              <a:buNone/>
              <a:defRPr sz="900"/>
            </a:lvl8pPr>
            <a:lvl9pPr marL="3630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23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7" y="3647743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67" y="465637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3851" indent="0">
              <a:buNone/>
              <a:defRPr sz="2800"/>
            </a:lvl2pPr>
            <a:lvl3pPr marL="907652" indent="0">
              <a:buNone/>
              <a:defRPr sz="2400"/>
            </a:lvl3pPr>
            <a:lvl4pPr marL="1361469" indent="0">
              <a:buNone/>
              <a:defRPr sz="2000"/>
            </a:lvl4pPr>
            <a:lvl5pPr marL="1815293" indent="0">
              <a:buNone/>
              <a:defRPr sz="2000"/>
            </a:lvl5pPr>
            <a:lvl6pPr marL="2269118" indent="0">
              <a:buNone/>
              <a:defRPr sz="2000"/>
            </a:lvl6pPr>
            <a:lvl7pPr marL="2722931" indent="0">
              <a:buNone/>
              <a:defRPr sz="2000"/>
            </a:lvl7pPr>
            <a:lvl8pPr marL="3176751" indent="0">
              <a:buNone/>
              <a:defRPr sz="2000"/>
            </a:lvl8pPr>
            <a:lvl9pPr marL="36305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67" y="4078657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3851" indent="0">
              <a:buNone/>
              <a:defRPr sz="1200"/>
            </a:lvl2pPr>
            <a:lvl3pPr marL="907652" indent="0">
              <a:buNone/>
              <a:defRPr sz="1100"/>
            </a:lvl3pPr>
            <a:lvl4pPr marL="1361469" indent="0">
              <a:buNone/>
              <a:defRPr sz="900"/>
            </a:lvl4pPr>
            <a:lvl5pPr marL="1815293" indent="0">
              <a:buNone/>
              <a:defRPr sz="900"/>
            </a:lvl5pPr>
            <a:lvl6pPr marL="2269118" indent="0">
              <a:buNone/>
              <a:defRPr sz="900"/>
            </a:lvl6pPr>
            <a:lvl7pPr marL="2722931" indent="0">
              <a:buNone/>
              <a:defRPr sz="900"/>
            </a:lvl7pPr>
            <a:lvl8pPr marL="3176751" indent="0">
              <a:buNone/>
              <a:defRPr sz="900"/>
            </a:lvl8pPr>
            <a:lvl9pPr marL="3630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9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" y="0"/>
            <a:ext cx="12176705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32" y="5418632"/>
            <a:ext cx="2850215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" y="2991031"/>
            <a:ext cx="2990071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185" y="1943103"/>
            <a:ext cx="441473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4" y="3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45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37" y="208710"/>
            <a:ext cx="2084001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129" y="208710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398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2" indent="0" algn="ctr">
              <a:buNone/>
              <a:defRPr sz="2000"/>
            </a:lvl2pPr>
            <a:lvl3pPr marL="914246" indent="0" algn="ctr">
              <a:buNone/>
              <a:defRPr sz="1800"/>
            </a:lvl3pPr>
            <a:lvl4pPr marL="1371368" indent="0" algn="ctr">
              <a:buNone/>
              <a:defRPr sz="1600"/>
            </a:lvl4pPr>
            <a:lvl5pPr marL="1828491" indent="0" algn="ctr">
              <a:buNone/>
              <a:defRPr sz="1600"/>
            </a:lvl5pPr>
            <a:lvl6pPr marL="2285614" indent="0" algn="ctr">
              <a:buNone/>
              <a:defRPr sz="1600"/>
            </a:lvl6pPr>
            <a:lvl7pPr marL="2742736" indent="0" algn="ctr">
              <a:buNone/>
              <a:defRPr sz="1600"/>
            </a:lvl7pPr>
            <a:lvl8pPr marL="3199859" indent="0" algn="ctr">
              <a:buNone/>
              <a:defRPr sz="1600"/>
            </a:lvl8pPr>
            <a:lvl9pPr marL="3656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09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68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195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973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8" indent="0">
              <a:buNone/>
              <a:defRPr sz="1600" b="1"/>
            </a:lvl4pPr>
            <a:lvl5pPr marL="1828491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6" indent="0">
              <a:buNone/>
              <a:defRPr sz="1600" b="1"/>
            </a:lvl7pPr>
            <a:lvl8pPr marL="3199859" indent="0">
              <a:buNone/>
              <a:defRPr sz="1600" b="1"/>
            </a:lvl8pPr>
            <a:lvl9pPr marL="3656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6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8" indent="0">
              <a:buNone/>
              <a:defRPr sz="1600" b="1"/>
            </a:lvl4pPr>
            <a:lvl5pPr marL="1828491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6" indent="0">
              <a:buNone/>
              <a:defRPr sz="1600" b="1"/>
            </a:lvl7pPr>
            <a:lvl8pPr marL="3199859" indent="0">
              <a:buNone/>
              <a:defRPr sz="1600" b="1"/>
            </a:lvl8pPr>
            <a:lvl9pPr marL="3656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6"/>
            <a:ext cx="51818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940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966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56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2" indent="0">
              <a:buNone/>
              <a:defRPr sz="1400"/>
            </a:lvl2pPr>
            <a:lvl3pPr marL="914246" indent="0">
              <a:buNone/>
              <a:defRPr sz="1200"/>
            </a:lvl3pPr>
            <a:lvl4pPr marL="1371368" indent="0">
              <a:buNone/>
              <a:defRPr sz="1000"/>
            </a:lvl4pPr>
            <a:lvl5pPr marL="1828491" indent="0">
              <a:buNone/>
              <a:defRPr sz="1000"/>
            </a:lvl5pPr>
            <a:lvl6pPr marL="2285614" indent="0">
              <a:buNone/>
              <a:defRPr sz="1000"/>
            </a:lvl6pPr>
            <a:lvl7pPr marL="2742736" indent="0">
              <a:buNone/>
              <a:defRPr sz="1000"/>
            </a:lvl7pPr>
            <a:lvl8pPr marL="3199859" indent="0">
              <a:buNone/>
              <a:defRPr sz="1000"/>
            </a:lvl8pPr>
            <a:lvl9pPr marL="36569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6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99" y="2410161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6" indent="0">
              <a:buNone/>
              <a:defRPr sz="2400"/>
            </a:lvl3pPr>
            <a:lvl4pPr marL="1371368" indent="0">
              <a:buNone/>
              <a:defRPr sz="2000"/>
            </a:lvl4pPr>
            <a:lvl5pPr marL="1828491" indent="0">
              <a:buNone/>
              <a:defRPr sz="2000"/>
            </a:lvl5pPr>
            <a:lvl6pPr marL="2285614" indent="0">
              <a:buNone/>
              <a:defRPr sz="2000"/>
            </a:lvl6pPr>
            <a:lvl7pPr marL="2742736" indent="0">
              <a:buNone/>
              <a:defRPr sz="2000"/>
            </a:lvl7pPr>
            <a:lvl8pPr marL="3199859" indent="0">
              <a:buNone/>
              <a:defRPr sz="2000"/>
            </a:lvl8pPr>
            <a:lvl9pPr marL="3656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2" indent="0">
              <a:buNone/>
              <a:defRPr sz="1400"/>
            </a:lvl2pPr>
            <a:lvl3pPr marL="914246" indent="0">
              <a:buNone/>
              <a:defRPr sz="1200"/>
            </a:lvl3pPr>
            <a:lvl4pPr marL="1371368" indent="0">
              <a:buNone/>
              <a:defRPr sz="1000"/>
            </a:lvl4pPr>
            <a:lvl5pPr marL="1828491" indent="0">
              <a:buNone/>
              <a:defRPr sz="1000"/>
            </a:lvl5pPr>
            <a:lvl6pPr marL="2285614" indent="0">
              <a:buNone/>
              <a:defRPr sz="1000"/>
            </a:lvl6pPr>
            <a:lvl7pPr marL="2742736" indent="0">
              <a:buNone/>
              <a:defRPr sz="1000"/>
            </a:lvl7pPr>
            <a:lvl8pPr marL="3199859" indent="0">
              <a:buNone/>
              <a:defRPr sz="1000"/>
            </a:lvl8pPr>
            <a:lvl9pPr marL="365698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909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819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7" y="365125"/>
            <a:ext cx="262821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085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8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" y="0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67" y="4898893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278626"/>
            <a:ext cx="3180522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" y="0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780"/>
            <a:ext cx="2437766" cy="2456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39" y="5099976"/>
            <a:ext cx="5523061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7" y="35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" y="35"/>
            <a:ext cx="12177727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42" y="365318"/>
            <a:ext cx="2628215" cy="5811839"/>
          </a:xfrm>
          <a:prstGeom prst="rect">
            <a:avLst/>
          </a:prstGeom>
        </p:spPr>
        <p:txBody>
          <a:bodyPr vert="eaVert" lIns="92122" tIns="46059" rIns="92122" bIns="4605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76" y="365318"/>
            <a:ext cx="7732285" cy="5811839"/>
          </a:xfrm>
          <a:prstGeom prst="rect">
            <a:avLst/>
          </a:prstGeom>
        </p:spPr>
        <p:txBody>
          <a:bodyPr vert="eaVert" lIns="92122" tIns="46059" rIns="92122" bIns="4605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02" y="6356539"/>
            <a:ext cx="2742486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9235" eaLnBrk="0" fontAlgn="base" hangingPunct="0">
                <a:spcBef>
                  <a:spcPct val="0"/>
                </a:spcBef>
                <a:spcAft>
                  <a:spcPct val="0"/>
                </a:spcAft>
              </a:pPr>
              <a:t>12/28/2021</a:t>
            </a:fld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618" y="6356539"/>
            <a:ext cx="4113728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93" y="6356539"/>
            <a:ext cx="2742486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923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9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81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0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6" y="0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122" tIns="46059" rIns="92122" bIns="46059" rtlCol="0" anchor="ctr"/>
          <a:lstStyle/>
          <a:p>
            <a:pPr algn="ctr" defTabSz="90923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5" y="246258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" y="-82548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33" y="2130639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18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29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08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9" y="440707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99" y="2906748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0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7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09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762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31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866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419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9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45" y="1600233"/>
            <a:ext cx="53833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76" y="1600233"/>
            <a:ext cx="53833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9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1" y="1535134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4" indent="0">
              <a:buNone/>
              <a:defRPr sz="2000" b="1"/>
            </a:lvl2pPr>
            <a:lvl3pPr marL="910487" indent="0">
              <a:buNone/>
              <a:defRPr sz="1700" b="1"/>
            </a:lvl3pPr>
            <a:lvl4pPr marL="1365727" indent="0">
              <a:buNone/>
              <a:defRPr sz="1600" b="1"/>
            </a:lvl4pPr>
            <a:lvl5pPr marL="1820970" indent="0">
              <a:buNone/>
              <a:defRPr sz="1600" b="1"/>
            </a:lvl5pPr>
            <a:lvl6pPr marL="2276211" indent="0">
              <a:buNone/>
              <a:defRPr sz="1600" b="1"/>
            </a:lvl6pPr>
            <a:lvl7pPr marL="2731455" indent="0">
              <a:buNone/>
              <a:defRPr sz="1600" b="1"/>
            </a:lvl7pPr>
            <a:lvl8pPr marL="3186698" indent="0">
              <a:buNone/>
              <a:defRPr sz="1600" b="1"/>
            </a:lvl8pPr>
            <a:lvl9pPr marL="36419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5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70" y="1535134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4" indent="0">
              <a:buNone/>
              <a:defRPr sz="2000" b="1"/>
            </a:lvl2pPr>
            <a:lvl3pPr marL="910487" indent="0">
              <a:buNone/>
              <a:defRPr sz="1700" b="1"/>
            </a:lvl3pPr>
            <a:lvl4pPr marL="1365727" indent="0">
              <a:buNone/>
              <a:defRPr sz="1600" b="1"/>
            </a:lvl4pPr>
            <a:lvl5pPr marL="1820970" indent="0">
              <a:buNone/>
              <a:defRPr sz="1600" b="1"/>
            </a:lvl5pPr>
            <a:lvl6pPr marL="2276211" indent="0">
              <a:buNone/>
              <a:defRPr sz="1600" b="1"/>
            </a:lvl6pPr>
            <a:lvl7pPr marL="2731455" indent="0">
              <a:buNone/>
              <a:defRPr sz="1600" b="1"/>
            </a:lvl7pPr>
            <a:lvl8pPr marL="3186698" indent="0">
              <a:buNone/>
              <a:defRPr sz="1600" b="1"/>
            </a:lvl8pPr>
            <a:lvl9pPr marL="36419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70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28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69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2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EBFF-07C3-4A7C-8134-20B7D14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E49D-2A15-4602-BEEF-9C782772C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76FC1-58CA-413E-8E1E-84CA813B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3710-40AE-44D7-929F-08BFF2F6968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9B31E-C0FD-4422-9418-19FB74CC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C4E64-FF28-4DFE-B0A3-082CD7DE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FE72-6ABC-4C1A-B9C4-07031A86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28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14" y="273226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95" y="27326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14" y="1435161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244" indent="0">
              <a:buNone/>
              <a:defRPr sz="1200"/>
            </a:lvl2pPr>
            <a:lvl3pPr marL="910487" indent="0">
              <a:buNone/>
              <a:defRPr sz="900"/>
            </a:lvl3pPr>
            <a:lvl4pPr marL="1365727" indent="0">
              <a:buNone/>
              <a:defRPr sz="900"/>
            </a:lvl4pPr>
            <a:lvl5pPr marL="1820970" indent="0">
              <a:buNone/>
              <a:defRPr sz="900"/>
            </a:lvl5pPr>
            <a:lvl6pPr marL="2276211" indent="0">
              <a:buNone/>
              <a:defRPr sz="900"/>
            </a:lvl6pPr>
            <a:lvl7pPr marL="2731455" indent="0">
              <a:buNone/>
              <a:defRPr sz="900"/>
            </a:lvl7pPr>
            <a:lvl8pPr marL="3186698" indent="0">
              <a:buNone/>
              <a:defRPr sz="900"/>
            </a:lvl8pPr>
            <a:lvl9pPr marL="36419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70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2" y="4800769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2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4" indent="0">
              <a:buNone/>
              <a:defRPr sz="2800"/>
            </a:lvl2pPr>
            <a:lvl3pPr marL="910487" indent="0">
              <a:buNone/>
              <a:defRPr sz="2400"/>
            </a:lvl3pPr>
            <a:lvl4pPr marL="1365727" indent="0">
              <a:buNone/>
              <a:defRPr sz="2000"/>
            </a:lvl4pPr>
            <a:lvl5pPr marL="1820970" indent="0">
              <a:buNone/>
              <a:defRPr sz="2000"/>
            </a:lvl5pPr>
            <a:lvl6pPr marL="2276211" indent="0">
              <a:buNone/>
              <a:defRPr sz="2000"/>
            </a:lvl6pPr>
            <a:lvl7pPr marL="2731455" indent="0">
              <a:buNone/>
              <a:defRPr sz="2000"/>
            </a:lvl7pPr>
            <a:lvl8pPr marL="3186698" indent="0">
              <a:buNone/>
              <a:defRPr sz="2000"/>
            </a:lvl8pPr>
            <a:lvl9pPr marL="36419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2" y="5367521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5244" indent="0">
              <a:buNone/>
              <a:defRPr sz="1200"/>
            </a:lvl2pPr>
            <a:lvl3pPr marL="910487" indent="0">
              <a:buNone/>
              <a:defRPr sz="900"/>
            </a:lvl3pPr>
            <a:lvl4pPr marL="1365727" indent="0">
              <a:buNone/>
              <a:defRPr sz="900"/>
            </a:lvl4pPr>
            <a:lvl5pPr marL="1820970" indent="0">
              <a:buNone/>
              <a:defRPr sz="900"/>
            </a:lvl5pPr>
            <a:lvl6pPr marL="2276211" indent="0">
              <a:buNone/>
              <a:defRPr sz="900"/>
            </a:lvl6pPr>
            <a:lvl7pPr marL="2731455" indent="0">
              <a:buNone/>
              <a:defRPr sz="900"/>
            </a:lvl7pPr>
            <a:lvl8pPr marL="3186698" indent="0">
              <a:buNone/>
              <a:defRPr sz="900"/>
            </a:lvl8pPr>
            <a:lvl9pPr marL="36419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9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21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18" y="27481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30" y="27481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46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63" y="1122470"/>
            <a:ext cx="9141792" cy="2387679"/>
          </a:xfrm>
          <a:prstGeom prst="rect">
            <a:avLst/>
          </a:prstGeom>
        </p:spPr>
        <p:txBody>
          <a:bodyPr lIns="92435" tIns="46221" rIns="92435" bIns="4622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63" y="3602229"/>
            <a:ext cx="9141792" cy="1655817"/>
          </a:xfrm>
          <a:prstGeom prst="rect">
            <a:avLst/>
          </a:prstGeom>
        </p:spPr>
        <p:txBody>
          <a:bodyPr lIns="92435" tIns="46221" rIns="92435" bIns="46221"/>
          <a:lstStyle>
            <a:lvl1pPr marL="0" indent="0" algn="ctr">
              <a:buNone/>
              <a:defRPr sz="2400"/>
            </a:lvl1pPr>
            <a:lvl2pPr marL="454471" indent="0" algn="ctr">
              <a:buNone/>
              <a:defRPr sz="2000"/>
            </a:lvl2pPr>
            <a:lvl3pPr marL="908935" indent="0" algn="ctr">
              <a:buNone/>
              <a:defRPr sz="1700"/>
            </a:lvl3pPr>
            <a:lvl4pPr marL="1363409" indent="0" algn="ctr">
              <a:buNone/>
              <a:defRPr sz="1600"/>
            </a:lvl4pPr>
            <a:lvl5pPr marL="1817412" indent="0" algn="ctr">
              <a:buNone/>
              <a:defRPr sz="1600"/>
            </a:lvl5pPr>
            <a:lvl6pPr marL="2271881" indent="0" algn="ctr">
              <a:buNone/>
              <a:defRPr sz="1600"/>
            </a:lvl6pPr>
            <a:lvl7pPr marL="2726352" indent="0" algn="ctr">
              <a:buNone/>
              <a:defRPr sz="1600"/>
            </a:lvl7pPr>
            <a:lvl8pPr marL="3180820" indent="0" algn="ctr">
              <a:buNone/>
              <a:defRPr sz="1600"/>
            </a:lvl8pPr>
            <a:lvl9pPr marL="363528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618935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8" y="199029"/>
            <a:ext cx="5978509" cy="827235"/>
          </a:xfrm>
          <a:prstGeom prst="rect">
            <a:avLst/>
          </a:prstGeom>
        </p:spPr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88" y="1158182"/>
            <a:ext cx="5978509" cy="3275847"/>
          </a:xfrm>
          <a:prstGeom prst="rect">
            <a:avLst/>
          </a:prstGeo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4305024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52" y="1709826"/>
            <a:ext cx="10513060" cy="2852832"/>
          </a:xfrm>
          <a:prstGeom prst="rect">
            <a:avLst/>
          </a:prstGeom>
        </p:spPr>
        <p:txBody>
          <a:bodyPr lIns="92435" tIns="46221" rIns="92435" bIns="46221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52" y="4589679"/>
            <a:ext cx="10513060" cy="1500237"/>
          </a:xfrm>
          <a:prstGeom prst="rect">
            <a:avLst/>
          </a:prstGeom>
        </p:spPr>
        <p:txBody>
          <a:bodyPr lIns="92435" tIns="46221" rIns="92435" bIns="4622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4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9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8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8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4293311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8" y="199029"/>
            <a:ext cx="5978509" cy="827235"/>
          </a:xfrm>
          <a:prstGeom prst="rect">
            <a:avLst/>
          </a:prstGeom>
        </p:spPr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5" y="1825687"/>
            <a:ext cx="5180349" cy="4351484"/>
          </a:xfrm>
          <a:prstGeom prst="rect">
            <a:avLst/>
          </a:prstGeo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1" y="1825687"/>
            <a:ext cx="5180349" cy="4351484"/>
          </a:xfrm>
          <a:prstGeom prst="rect">
            <a:avLst/>
          </a:prstGeo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465194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02" y="365137"/>
            <a:ext cx="10513060" cy="1325608"/>
          </a:xfrm>
          <a:prstGeom prst="rect">
            <a:avLst/>
          </a:prstGeom>
        </p:spPr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521" y="1778503"/>
            <a:ext cx="4872396" cy="823940"/>
          </a:xfrm>
          <a:prstGeom prst="rect">
            <a:avLst/>
          </a:prstGeom>
        </p:spPr>
        <p:txBody>
          <a:bodyPr lIns="92435" tIns="46221" rIns="92435" bIns="46221" anchor="ctr" anchorCtr="0"/>
          <a:lstStyle>
            <a:lvl1pPr marL="0" indent="0">
              <a:buNone/>
              <a:defRPr sz="2800"/>
            </a:lvl1pPr>
            <a:lvl2pPr marL="454471" indent="0">
              <a:buNone/>
              <a:defRPr sz="2400"/>
            </a:lvl2pPr>
            <a:lvl3pPr marL="908935" indent="0">
              <a:buNone/>
              <a:defRPr sz="2000"/>
            </a:lvl3pPr>
            <a:lvl4pPr marL="1363409" indent="0">
              <a:buNone/>
              <a:defRPr sz="1700"/>
            </a:lvl4pPr>
            <a:lvl5pPr marL="1817412" indent="0">
              <a:buNone/>
              <a:defRPr sz="1700"/>
            </a:lvl5pPr>
            <a:lvl6pPr marL="2271881" indent="0">
              <a:buNone/>
              <a:defRPr sz="1700"/>
            </a:lvl6pPr>
            <a:lvl7pPr marL="2726352" indent="0">
              <a:buNone/>
              <a:defRPr sz="1700"/>
            </a:lvl7pPr>
            <a:lvl8pPr marL="3180820" indent="0">
              <a:buNone/>
              <a:defRPr sz="1700"/>
            </a:lvl8pPr>
            <a:lvl9pPr marL="3635288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521" y="2665528"/>
            <a:ext cx="4872396" cy="3524403"/>
          </a:xfrm>
          <a:prstGeom prst="rect">
            <a:avLst/>
          </a:prstGeo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66" y="1778503"/>
            <a:ext cx="4896394" cy="823940"/>
          </a:xfrm>
          <a:prstGeom prst="rect">
            <a:avLst/>
          </a:prstGeom>
        </p:spPr>
        <p:txBody>
          <a:bodyPr lIns="92435" tIns="46221" rIns="92435" bIns="46221" anchor="ctr" anchorCtr="0"/>
          <a:lstStyle>
            <a:lvl1pPr marL="0" indent="0">
              <a:buNone/>
              <a:defRPr sz="2800"/>
            </a:lvl1pPr>
            <a:lvl2pPr marL="454471" indent="0">
              <a:buNone/>
              <a:defRPr sz="2400"/>
            </a:lvl2pPr>
            <a:lvl3pPr marL="908935" indent="0">
              <a:buNone/>
              <a:defRPr sz="2000"/>
            </a:lvl3pPr>
            <a:lvl4pPr marL="1363409" indent="0">
              <a:buNone/>
              <a:defRPr sz="1700"/>
            </a:lvl4pPr>
            <a:lvl5pPr marL="1817412" indent="0">
              <a:buNone/>
              <a:defRPr sz="1700"/>
            </a:lvl5pPr>
            <a:lvl6pPr marL="2271881" indent="0">
              <a:buNone/>
              <a:defRPr sz="1700"/>
            </a:lvl6pPr>
            <a:lvl7pPr marL="2726352" indent="0">
              <a:buNone/>
              <a:defRPr sz="1700"/>
            </a:lvl7pPr>
            <a:lvl8pPr marL="3180820" indent="0">
              <a:buNone/>
              <a:defRPr sz="1700"/>
            </a:lvl8pPr>
            <a:lvl9pPr marL="3635288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66" y="2665528"/>
            <a:ext cx="4896394" cy="3524403"/>
          </a:xfrm>
          <a:prstGeom prst="rect">
            <a:avLst/>
          </a:prstGeo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3769297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8" y="199029"/>
            <a:ext cx="5978509" cy="827235"/>
          </a:xfrm>
          <a:prstGeom prst="rect">
            <a:avLst/>
          </a:prstGeom>
        </p:spPr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9389051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51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332642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41" y="457279"/>
            <a:ext cx="3931287" cy="1600253"/>
          </a:xfrm>
          <a:prstGeom prst="rect">
            <a:avLst/>
          </a:prstGeom>
        </p:spPr>
        <p:txBody>
          <a:bodyPr lIns="92435" tIns="46221" rIns="92435" bIns="4622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9" y="987479"/>
            <a:ext cx="6170709" cy="4873788"/>
          </a:xfrm>
          <a:prstGeom prst="rect">
            <a:avLst/>
          </a:prstGeom>
        </p:spPr>
        <p:txBody>
          <a:bodyPr lIns="92435" tIns="46221" rIns="92435" bIns="4622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41" y="2057476"/>
            <a:ext cx="3931287" cy="3811715"/>
          </a:xfrm>
          <a:prstGeom prst="rect">
            <a:avLst/>
          </a:prstGeom>
        </p:spPr>
        <p:txBody>
          <a:bodyPr lIns="92435" tIns="46221" rIns="92435" bIns="46221"/>
          <a:lstStyle>
            <a:lvl1pPr marL="0" indent="0">
              <a:buNone/>
              <a:defRPr sz="1600"/>
            </a:lvl1pPr>
            <a:lvl2pPr marL="454471" indent="0">
              <a:buNone/>
              <a:defRPr sz="1300"/>
            </a:lvl2pPr>
            <a:lvl3pPr marL="908935" indent="0">
              <a:buNone/>
              <a:defRPr sz="1200"/>
            </a:lvl3pPr>
            <a:lvl4pPr marL="1363409" indent="0">
              <a:buNone/>
              <a:defRPr sz="900"/>
            </a:lvl4pPr>
            <a:lvl5pPr marL="1817412" indent="0">
              <a:buNone/>
              <a:defRPr sz="900"/>
            </a:lvl5pPr>
            <a:lvl6pPr marL="2271881" indent="0">
              <a:buNone/>
              <a:defRPr sz="900"/>
            </a:lvl6pPr>
            <a:lvl7pPr marL="2726352" indent="0">
              <a:buNone/>
              <a:defRPr sz="900"/>
            </a:lvl7pPr>
            <a:lvl8pPr marL="3180820" indent="0">
              <a:buNone/>
              <a:defRPr sz="900"/>
            </a:lvl8pPr>
            <a:lvl9pPr marL="363528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6424520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01" y="457279"/>
            <a:ext cx="4164343" cy="1600253"/>
          </a:xfrm>
          <a:prstGeom prst="rect">
            <a:avLst/>
          </a:prstGeom>
        </p:spPr>
        <p:txBody>
          <a:bodyPr lIns="92435" tIns="46221" rIns="92435" bIns="4622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9" y="457288"/>
            <a:ext cx="6170709" cy="5404031"/>
          </a:xfrm>
          <a:prstGeom prst="rect">
            <a:avLst/>
          </a:prstGeom>
        </p:spPr>
        <p:txBody>
          <a:bodyPr lIns="92435" tIns="46221" rIns="92435" bIns="46221"/>
          <a:lstStyle>
            <a:lvl1pPr marL="0" indent="0">
              <a:buNone/>
              <a:defRPr sz="3200"/>
            </a:lvl1pPr>
            <a:lvl2pPr marL="454471" indent="0">
              <a:buNone/>
              <a:defRPr sz="2800"/>
            </a:lvl2pPr>
            <a:lvl3pPr marL="908935" indent="0">
              <a:buNone/>
              <a:defRPr sz="2400"/>
            </a:lvl3pPr>
            <a:lvl4pPr marL="1363409" indent="0">
              <a:buNone/>
              <a:defRPr sz="2000"/>
            </a:lvl4pPr>
            <a:lvl5pPr marL="1817412" indent="0">
              <a:buNone/>
              <a:defRPr sz="2000"/>
            </a:lvl5pPr>
            <a:lvl6pPr marL="2271881" indent="0">
              <a:buNone/>
              <a:defRPr sz="2000"/>
            </a:lvl6pPr>
            <a:lvl7pPr marL="2726352" indent="0">
              <a:buNone/>
              <a:defRPr sz="2000"/>
            </a:lvl7pPr>
            <a:lvl8pPr marL="3180820" indent="0">
              <a:buNone/>
              <a:defRPr sz="2000"/>
            </a:lvl8pPr>
            <a:lvl9pPr marL="363528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01" y="2057476"/>
            <a:ext cx="4164343" cy="3811715"/>
          </a:xfrm>
          <a:prstGeom prst="rect">
            <a:avLst/>
          </a:prstGeom>
        </p:spPr>
        <p:txBody>
          <a:bodyPr lIns="92435" tIns="46221" rIns="92435" bIns="46221"/>
          <a:lstStyle>
            <a:lvl1pPr marL="0" indent="0">
              <a:buNone/>
              <a:defRPr sz="2000"/>
            </a:lvl1pPr>
            <a:lvl2pPr marL="454471" indent="0">
              <a:buNone/>
              <a:defRPr sz="1700"/>
            </a:lvl2pPr>
            <a:lvl3pPr marL="908935" indent="0">
              <a:buNone/>
              <a:defRPr sz="1600"/>
            </a:lvl3pPr>
            <a:lvl4pPr marL="1363409" indent="0">
              <a:buNone/>
              <a:defRPr sz="1300"/>
            </a:lvl4pPr>
            <a:lvl5pPr marL="1817412" indent="0">
              <a:buNone/>
              <a:defRPr sz="1300"/>
            </a:lvl5pPr>
            <a:lvl6pPr marL="2271881" indent="0">
              <a:buNone/>
              <a:defRPr sz="1300"/>
            </a:lvl6pPr>
            <a:lvl7pPr marL="2726352" indent="0">
              <a:buNone/>
              <a:defRPr sz="1300"/>
            </a:lvl7pPr>
            <a:lvl8pPr marL="3180820" indent="0">
              <a:buNone/>
              <a:defRPr sz="1300"/>
            </a:lvl8pPr>
            <a:lvl9pPr marL="363528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8784284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8" y="199029"/>
            <a:ext cx="5978509" cy="827235"/>
          </a:xfrm>
          <a:prstGeom prst="rect">
            <a:avLst/>
          </a:prstGeom>
        </p:spPr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88" y="1158182"/>
            <a:ext cx="5978509" cy="3275847"/>
          </a:xfrm>
          <a:prstGeom prst="rect">
            <a:avLst/>
          </a:prstGeom>
        </p:spPr>
        <p:txBody>
          <a:bodyPr vert="eaVert"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7373425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33" y="365151"/>
            <a:ext cx="2628265" cy="5812032"/>
          </a:xfrm>
          <a:prstGeom prst="rect">
            <a:avLst/>
          </a:prstGeom>
        </p:spPr>
        <p:txBody>
          <a:bodyPr vert="eaVert"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14" y="365151"/>
            <a:ext cx="7732434" cy="5812032"/>
          </a:xfrm>
          <a:prstGeom prst="rect">
            <a:avLst/>
          </a:prstGeom>
        </p:spPr>
        <p:txBody>
          <a:bodyPr vert="eaVert"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05431884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2435" tIns="46221" rIns="92435" bIns="462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5" y="1825687"/>
            <a:ext cx="5180349" cy="4351484"/>
          </a:xfr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1" y="1825732"/>
            <a:ext cx="5180349" cy="2098747"/>
          </a:xfr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1" y="4076878"/>
            <a:ext cx="5180349" cy="2100335"/>
          </a:xfrm>
        </p:spPr>
        <p:txBody>
          <a:bodyPr lIns="92435" tIns="46221" rIns="92435" bIns="462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9684310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20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42" indent="0" algn="ctr">
              <a:buNone/>
              <a:defRPr sz="2000"/>
            </a:lvl2pPr>
            <a:lvl3pPr marL="911879" indent="0" algn="ctr">
              <a:buNone/>
              <a:defRPr sz="1700"/>
            </a:lvl3pPr>
            <a:lvl4pPr marL="1367824" indent="0" algn="ctr">
              <a:buNone/>
              <a:defRPr sz="1600"/>
            </a:lvl4pPr>
            <a:lvl5pPr marL="1823759" indent="0" algn="ctr">
              <a:buNone/>
              <a:defRPr sz="1600"/>
            </a:lvl5pPr>
            <a:lvl6pPr marL="2279695" indent="0" algn="ctr">
              <a:buNone/>
              <a:defRPr sz="1600"/>
            </a:lvl6pPr>
            <a:lvl7pPr marL="2735639" indent="0" algn="ctr">
              <a:buNone/>
              <a:defRPr sz="1600"/>
            </a:lvl7pPr>
            <a:lvl8pPr marL="3191577" indent="0" algn="ctr">
              <a:buNone/>
              <a:defRPr sz="1600"/>
            </a:lvl8pPr>
            <a:lvl9pPr marL="364751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38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0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63" y="17099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63" y="458961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6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78" y="1825641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68" y="1825641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4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986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2" indent="0">
              <a:buNone/>
              <a:defRPr sz="2000" b="1"/>
            </a:lvl2pPr>
            <a:lvl3pPr marL="911879" indent="0">
              <a:buNone/>
              <a:defRPr sz="1700" b="1"/>
            </a:lvl3pPr>
            <a:lvl4pPr marL="1367824" indent="0">
              <a:buNone/>
              <a:defRPr sz="1600" b="1"/>
            </a:lvl4pPr>
            <a:lvl5pPr marL="1823759" indent="0">
              <a:buNone/>
              <a:defRPr sz="1600" b="1"/>
            </a:lvl5pPr>
            <a:lvl6pPr marL="2279695" indent="0">
              <a:buNone/>
              <a:defRPr sz="1600" b="1"/>
            </a:lvl6pPr>
            <a:lvl7pPr marL="2735639" indent="0">
              <a:buNone/>
              <a:defRPr sz="1600" b="1"/>
            </a:lvl7pPr>
            <a:lvl8pPr marL="3191577" indent="0">
              <a:buNone/>
              <a:defRPr sz="1600" b="1"/>
            </a:lvl8pPr>
            <a:lvl9pPr marL="36475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95"/>
            <a:ext cx="515644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4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2" indent="0">
              <a:buNone/>
              <a:defRPr sz="2000" b="1"/>
            </a:lvl2pPr>
            <a:lvl3pPr marL="911879" indent="0">
              <a:buNone/>
              <a:defRPr sz="1700" b="1"/>
            </a:lvl3pPr>
            <a:lvl4pPr marL="1367824" indent="0">
              <a:buNone/>
              <a:defRPr sz="1600" b="1"/>
            </a:lvl4pPr>
            <a:lvl5pPr marL="1823759" indent="0">
              <a:buNone/>
              <a:defRPr sz="1600" b="1"/>
            </a:lvl5pPr>
            <a:lvl6pPr marL="2279695" indent="0">
              <a:buNone/>
              <a:defRPr sz="1600" b="1"/>
            </a:lvl6pPr>
            <a:lvl7pPr marL="2735639" indent="0">
              <a:buNone/>
              <a:defRPr sz="1600" b="1"/>
            </a:lvl7pPr>
            <a:lvl8pPr marL="3191577" indent="0">
              <a:buNone/>
              <a:defRPr sz="1600" b="1"/>
            </a:lvl8pPr>
            <a:lvl9pPr marL="36475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4" y="2505095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58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79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82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8" y="457200"/>
            <a:ext cx="393121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75" y="987609"/>
            <a:ext cx="61705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8" y="2057422"/>
            <a:ext cx="393121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42" indent="0">
              <a:buNone/>
              <a:defRPr sz="1300"/>
            </a:lvl2pPr>
            <a:lvl3pPr marL="911879" indent="0">
              <a:buNone/>
              <a:defRPr sz="1200"/>
            </a:lvl3pPr>
            <a:lvl4pPr marL="1367824" indent="0">
              <a:buNone/>
              <a:defRPr sz="900"/>
            </a:lvl4pPr>
            <a:lvl5pPr marL="1823759" indent="0">
              <a:buNone/>
              <a:defRPr sz="900"/>
            </a:lvl5pPr>
            <a:lvl6pPr marL="2279695" indent="0">
              <a:buNone/>
              <a:defRPr sz="900"/>
            </a:lvl6pPr>
            <a:lvl7pPr marL="2735639" indent="0">
              <a:buNone/>
              <a:defRPr sz="900"/>
            </a:lvl7pPr>
            <a:lvl8pPr marL="3191577" indent="0">
              <a:buNone/>
              <a:defRPr sz="900"/>
            </a:lvl8pPr>
            <a:lvl9pPr marL="364751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12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8" y="457200"/>
            <a:ext cx="393121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75" y="987609"/>
            <a:ext cx="61705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942" indent="0">
              <a:buNone/>
              <a:defRPr sz="2800"/>
            </a:lvl2pPr>
            <a:lvl3pPr marL="911879" indent="0">
              <a:buNone/>
              <a:defRPr sz="2400"/>
            </a:lvl3pPr>
            <a:lvl4pPr marL="1367824" indent="0">
              <a:buNone/>
              <a:defRPr sz="2000"/>
            </a:lvl4pPr>
            <a:lvl5pPr marL="1823759" indent="0">
              <a:buNone/>
              <a:defRPr sz="2000"/>
            </a:lvl5pPr>
            <a:lvl6pPr marL="2279695" indent="0">
              <a:buNone/>
              <a:defRPr sz="2000"/>
            </a:lvl6pPr>
            <a:lvl7pPr marL="2735639" indent="0">
              <a:buNone/>
              <a:defRPr sz="2000"/>
            </a:lvl7pPr>
            <a:lvl8pPr marL="3191577" indent="0">
              <a:buNone/>
              <a:defRPr sz="2000"/>
            </a:lvl8pPr>
            <a:lvl9pPr marL="364751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8" y="2057422"/>
            <a:ext cx="393121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42" indent="0">
              <a:buNone/>
              <a:defRPr sz="1300"/>
            </a:lvl2pPr>
            <a:lvl3pPr marL="911879" indent="0">
              <a:buNone/>
              <a:defRPr sz="1200"/>
            </a:lvl3pPr>
            <a:lvl4pPr marL="1367824" indent="0">
              <a:buNone/>
              <a:defRPr sz="900"/>
            </a:lvl4pPr>
            <a:lvl5pPr marL="1823759" indent="0">
              <a:buNone/>
              <a:defRPr sz="900"/>
            </a:lvl5pPr>
            <a:lvl6pPr marL="2279695" indent="0">
              <a:buNone/>
              <a:defRPr sz="900"/>
            </a:lvl6pPr>
            <a:lvl7pPr marL="2735639" indent="0">
              <a:buNone/>
              <a:defRPr sz="900"/>
            </a:lvl7pPr>
            <a:lvl8pPr marL="3191577" indent="0">
              <a:buNone/>
              <a:defRPr sz="900"/>
            </a:lvl8pPr>
            <a:lvl9pPr marL="364751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92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56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8" y="365298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8" y="365298"/>
            <a:ext cx="773228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9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9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9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79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21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614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53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99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39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68" y="440692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68" y="2906748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1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26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3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5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6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29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8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40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32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04" y="1600232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79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34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136" indent="0">
              <a:buNone/>
              <a:defRPr sz="2800" b="1"/>
            </a:lvl2pPr>
            <a:lvl3pPr marL="1292263" indent="0">
              <a:buNone/>
              <a:defRPr sz="2500" b="1"/>
            </a:lvl3pPr>
            <a:lvl4pPr marL="1938397" indent="0">
              <a:buNone/>
              <a:defRPr sz="2300" b="1"/>
            </a:lvl4pPr>
            <a:lvl5pPr marL="2584532" indent="0">
              <a:buNone/>
              <a:defRPr sz="2300" b="1"/>
            </a:lvl5pPr>
            <a:lvl6pPr marL="3230663" indent="0">
              <a:buNone/>
              <a:defRPr sz="2300" b="1"/>
            </a:lvl6pPr>
            <a:lvl7pPr marL="3876795" indent="0">
              <a:buNone/>
              <a:defRPr sz="2300" b="1"/>
            </a:lvl7pPr>
            <a:lvl8pPr marL="4522925" indent="0">
              <a:buNone/>
              <a:defRPr sz="2300" b="1"/>
            </a:lvl8pPr>
            <a:lvl9pPr marL="51690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6" y="1535134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136" indent="0">
              <a:buNone/>
              <a:defRPr sz="2800" b="1"/>
            </a:lvl2pPr>
            <a:lvl3pPr marL="1292263" indent="0">
              <a:buNone/>
              <a:defRPr sz="2500" b="1"/>
            </a:lvl3pPr>
            <a:lvl4pPr marL="1938397" indent="0">
              <a:buNone/>
              <a:defRPr sz="2300" b="1"/>
            </a:lvl4pPr>
            <a:lvl5pPr marL="2584532" indent="0">
              <a:buNone/>
              <a:defRPr sz="2300" b="1"/>
            </a:lvl5pPr>
            <a:lvl6pPr marL="3230663" indent="0">
              <a:buNone/>
              <a:defRPr sz="2300" b="1"/>
            </a:lvl6pPr>
            <a:lvl7pPr marL="3876795" indent="0">
              <a:buNone/>
              <a:defRPr sz="2300" b="1"/>
            </a:lvl7pPr>
            <a:lvl8pPr marL="4522925" indent="0">
              <a:buNone/>
              <a:defRPr sz="2300" b="1"/>
            </a:lvl8pPr>
            <a:lvl9pPr marL="51690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6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8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46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25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06" y="273204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80" y="273240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06" y="1435161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136" indent="0">
              <a:buNone/>
              <a:defRPr sz="1700"/>
            </a:lvl2pPr>
            <a:lvl3pPr marL="1292263" indent="0">
              <a:buNone/>
              <a:defRPr sz="1300"/>
            </a:lvl3pPr>
            <a:lvl4pPr marL="1938397" indent="0">
              <a:buNone/>
              <a:defRPr sz="1200"/>
            </a:lvl4pPr>
            <a:lvl5pPr marL="2584532" indent="0">
              <a:buNone/>
              <a:defRPr sz="1200"/>
            </a:lvl5pPr>
            <a:lvl6pPr marL="3230663" indent="0">
              <a:buNone/>
              <a:defRPr sz="1200"/>
            </a:lvl6pPr>
            <a:lvl7pPr marL="3876795" indent="0">
              <a:buNone/>
              <a:defRPr sz="1200"/>
            </a:lvl7pPr>
            <a:lvl8pPr marL="4522925" indent="0">
              <a:buNone/>
              <a:defRPr sz="1200"/>
            </a:lvl8pPr>
            <a:lvl9pPr marL="51690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4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5" y="4800751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5" y="612775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136" indent="0">
              <a:buNone/>
              <a:defRPr sz="3800"/>
            </a:lvl2pPr>
            <a:lvl3pPr marL="1292263" indent="0">
              <a:buNone/>
              <a:defRPr sz="3300"/>
            </a:lvl3pPr>
            <a:lvl4pPr marL="1938397" indent="0">
              <a:buNone/>
              <a:defRPr sz="2800"/>
            </a:lvl4pPr>
            <a:lvl5pPr marL="2584532" indent="0">
              <a:buNone/>
              <a:defRPr sz="2800"/>
            </a:lvl5pPr>
            <a:lvl6pPr marL="3230663" indent="0">
              <a:buNone/>
              <a:defRPr sz="2800"/>
            </a:lvl6pPr>
            <a:lvl7pPr marL="3876795" indent="0">
              <a:buNone/>
              <a:defRPr sz="2800"/>
            </a:lvl7pPr>
            <a:lvl8pPr marL="4522925" indent="0">
              <a:buNone/>
              <a:defRPr sz="2800"/>
            </a:lvl8pPr>
            <a:lvl9pPr marL="5169061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5" y="5367495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136" indent="0">
              <a:buNone/>
              <a:defRPr sz="1700"/>
            </a:lvl2pPr>
            <a:lvl3pPr marL="1292263" indent="0">
              <a:buNone/>
              <a:defRPr sz="1300"/>
            </a:lvl3pPr>
            <a:lvl4pPr marL="1938397" indent="0">
              <a:buNone/>
              <a:defRPr sz="1200"/>
            </a:lvl4pPr>
            <a:lvl5pPr marL="2584532" indent="0">
              <a:buNone/>
              <a:defRPr sz="1200"/>
            </a:lvl5pPr>
            <a:lvl6pPr marL="3230663" indent="0">
              <a:buNone/>
              <a:defRPr sz="1200"/>
            </a:lvl6pPr>
            <a:lvl7pPr marL="3876795" indent="0">
              <a:buNone/>
              <a:defRPr sz="1200"/>
            </a:lvl7pPr>
            <a:lvl8pPr marL="4522925" indent="0">
              <a:buNone/>
              <a:defRPr sz="1200"/>
            </a:lvl8pPr>
            <a:lvl9pPr marL="51690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28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00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98" y="274792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6" y="274792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91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40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8" y="3602044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900"/>
            </a:lvl3pPr>
            <a:lvl4pPr marL="1370892" indent="0" algn="ctr">
              <a:buNone/>
              <a:defRPr sz="1600"/>
            </a:lvl4pPr>
            <a:lvl5pPr marL="1827857" indent="0" algn="ctr">
              <a:buNone/>
              <a:defRPr sz="1600"/>
            </a:lvl5pPr>
            <a:lvl6pPr marL="2284820" indent="0" algn="ctr">
              <a:buNone/>
              <a:defRPr sz="1600"/>
            </a:lvl6pPr>
            <a:lvl7pPr marL="2741786" indent="0" algn="ctr">
              <a:buNone/>
              <a:defRPr sz="1600"/>
            </a:lvl7pPr>
            <a:lvl8pPr marL="3198751" indent="0" algn="ctr">
              <a:buNone/>
              <a:defRPr sz="1600"/>
            </a:lvl8pPr>
            <a:lvl9pPr marL="36557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7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3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279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90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62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9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225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62" y="1825632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68" y="1825632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54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6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48" y="1681163"/>
            <a:ext cx="51564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900" b="1"/>
            </a:lvl3pPr>
            <a:lvl4pPr marL="1370892" indent="0">
              <a:buNone/>
              <a:defRPr sz="1600" b="1"/>
            </a:lvl4pPr>
            <a:lvl5pPr marL="1827857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6" indent="0">
              <a:buNone/>
              <a:defRPr sz="1600" b="1"/>
            </a:lvl7pPr>
            <a:lvl8pPr marL="3198751" indent="0">
              <a:buNone/>
              <a:defRPr sz="1600" b="1"/>
            </a:lvl8pPr>
            <a:lvl9pPr marL="36557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48" y="2505082"/>
            <a:ext cx="515644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47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900" b="1"/>
            </a:lvl3pPr>
            <a:lvl4pPr marL="1370892" indent="0">
              <a:buNone/>
              <a:defRPr sz="1600" b="1"/>
            </a:lvl4pPr>
            <a:lvl5pPr marL="1827857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6" indent="0">
              <a:buNone/>
              <a:defRPr sz="1600" b="1"/>
            </a:lvl7pPr>
            <a:lvl8pPr marL="3198751" indent="0">
              <a:buNone/>
              <a:defRPr sz="1600" b="1"/>
            </a:lvl8pPr>
            <a:lvl9pPr marL="36557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47" y="2505082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27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1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25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4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916" y="98759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45" y="2057408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500"/>
            </a:lvl2pPr>
            <a:lvl3pPr marL="913929" indent="0">
              <a:buNone/>
              <a:defRPr sz="1200"/>
            </a:lvl3pPr>
            <a:lvl4pPr marL="1370892" indent="0">
              <a:buNone/>
              <a:defRPr sz="1100"/>
            </a:lvl4pPr>
            <a:lvl5pPr marL="1827857" indent="0">
              <a:buNone/>
              <a:defRPr sz="1100"/>
            </a:lvl5pPr>
            <a:lvl6pPr marL="2284820" indent="0">
              <a:buNone/>
              <a:defRPr sz="1100"/>
            </a:lvl6pPr>
            <a:lvl7pPr marL="2741786" indent="0">
              <a:buNone/>
              <a:defRPr sz="1100"/>
            </a:lvl7pPr>
            <a:lvl8pPr marL="3198751" indent="0">
              <a:buNone/>
              <a:defRPr sz="1100"/>
            </a:lvl8pPr>
            <a:lvl9pPr marL="365571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91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4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916" y="987596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9" indent="0">
              <a:buNone/>
              <a:defRPr sz="2400"/>
            </a:lvl3pPr>
            <a:lvl4pPr marL="1370892" indent="0">
              <a:buNone/>
              <a:defRPr sz="2000"/>
            </a:lvl4pPr>
            <a:lvl5pPr marL="1827857" indent="0">
              <a:buNone/>
              <a:defRPr sz="2000"/>
            </a:lvl5pPr>
            <a:lvl6pPr marL="2284820" indent="0">
              <a:buNone/>
              <a:defRPr sz="2000"/>
            </a:lvl6pPr>
            <a:lvl7pPr marL="2741786" indent="0">
              <a:buNone/>
              <a:defRPr sz="2000"/>
            </a:lvl7pPr>
            <a:lvl8pPr marL="3198751" indent="0">
              <a:buNone/>
              <a:defRPr sz="2000"/>
            </a:lvl8pPr>
            <a:lvl9pPr marL="36557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45" y="2057408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500"/>
            </a:lvl2pPr>
            <a:lvl3pPr marL="913929" indent="0">
              <a:buNone/>
              <a:defRPr sz="1200"/>
            </a:lvl3pPr>
            <a:lvl4pPr marL="1370892" indent="0">
              <a:buNone/>
              <a:defRPr sz="1100"/>
            </a:lvl4pPr>
            <a:lvl5pPr marL="1827857" indent="0">
              <a:buNone/>
              <a:defRPr sz="1100"/>
            </a:lvl5pPr>
            <a:lvl6pPr marL="2284820" indent="0">
              <a:buNone/>
              <a:defRPr sz="1100"/>
            </a:lvl6pPr>
            <a:lvl7pPr marL="2741786" indent="0">
              <a:buNone/>
              <a:defRPr sz="1100"/>
            </a:lvl7pPr>
            <a:lvl8pPr marL="3198751" indent="0">
              <a:buNone/>
              <a:defRPr sz="1100"/>
            </a:lvl8pPr>
            <a:lvl9pPr marL="365571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412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220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68" y="36513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3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204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48" y="2130643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94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1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3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9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4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752" y="1122363"/>
            <a:ext cx="9141620" cy="2387600"/>
          </a:xfrm>
          <a:prstGeom prst="rect">
            <a:avLst/>
          </a:prstGeom>
        </p:spPr>
        <p:txBody>
          <a:bodyPr lIns="92122" tIns="46059" rIns="92122" bIns="4605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752" y="3602224"/>
            <a:ext cx="9141620" cy="1655763"/>
          </a:xfrm>
          <a:prstGeom prst="rect">
            <a:avLst/>
          </a:prstGeom>
        </p:spPr>
        <p:txBody>
          <a:bodyPr lIns="92122" tIns="46059" rIns="92122" bIns="46059"/>
          <a:lstStyle>
            <a:lvl1pPr marL="0" indent="0" algn="ctr">
              <a:buNone/>
              <a:defRPr sz="2400"/>
            </a:lvl1pPr>
            <a:lvl2pPr marL="454617" indent="0" algn="ctr">
              <a:buNone/>
              <a:defRPr sz="2000"/>
            </a:lvl2pPr>
            <a:lvl3pPr marL="909235" indent="0" algn="ctr">
              <a:buNone/>
              <a:defRPr sz="1700"/>
            </a:lvl3pPr>
            <a:lvl4pPr marL="1363856" indent="0" algn="ctr">
              <a:buNone/>
              <a:defRPr sz="1600"/>
            </a:lvl4pPr>
            <a:lvl5pPr marL="1818476" indent="0" algn="ctr">
              <a:buNone/>
              <a:defRPr sz="1600"/>
            </a:lvl5pPr>
            <a:lvl6pPr marL="2273088" indent="0" algn="ctr">
              <a:buNone/>
              <a:defRPr sz="1600"/>
            </a:lvl6pPr>
            <a:lvl7pPr marL="2727708" indent="0" algn="ctr">
              <a:buNone/>
              <a:defRPr sz="1600"/>
            </a:lvl7pPr>
            <a:lvl8pPr marL="3182329" indent="0" algn="ctr">
              <a:buNone/>
              <a:defRPr sz="1600"/>
            </a:lvl8pPr>
            <a:lvl9pPr marL="363695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02" y="6356539"/>
            <a:ext cx="2742486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9235" eaLnBrk="0" fontAlgn="base" hangingPunct="0">
                <a:spcBef>
                  <a:spcPct val="0"/>
                </a:spcBef>
                <a:spcAft>
                  <a:spcPct val="0"/>
                </a:spcAft>
              </a:pPr>
              <a:t>12/28/2021</a:t>
            </a:fld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618" y="6356539"/>
            <a:ext cx="4113728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93" y="6356539"/>
            <a:ext cx="2742486" cy="365125"/>
          </a:xfrm>
          <a:prstGeom prst="rect">
            <a:avLst/>
          </a:prstGeom>
        </p:spPr>
        <p:txBody>
          <a:bodyPr lIns="92122" tIns="46059" rIns="92122" bIns="46059"/>
          <a:lstStyle/>
          <a:p>
            <a:pPr defTabSz="909235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923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5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68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83" y="440692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83" y="2906748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58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16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74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32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90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48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05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6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7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02" y="1600224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40" y="1600224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01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96" y="1535134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5804" indent="0">
              <a:buNone/>
              <a:defRPr sz="2800" b="1"/>
            </a:lvl2pPr>
            <a:lvl3pPr marL="1291611" indent="0">
              <a:buNone/>
              <a:defRPr sz="2500" b="1"/>
            </a:lvl3pPr>
            <a:lvl4pPr marL="1937407" indent="0">
              <a:buNone/>
              <a:defRPr sz="2300" b="1"/>
            </a:lvl4pPr>
            <a:lvl5pPr marL="2583215" indent="0">
              <a:buNone/>
              <a:defRPr sz="2300" b="1"/>
            </a:lvl5pPr>
            <a:lvl6pPr marL="3229009" indent="0">
              <a:buNone/>
              <a:defRPr sz="2300" b="1"/>
            </a:lvl6pPr>
            <a:lvl7pPr marL="3874810" indent="0">
              <a:buNone/>
              <a:defRPr sz="2300" b="1"/>
            </a:lvl7pPr>
            <a:lvl8pPr marL="4520595" indent="0">
              <a:buNone/>
              <a:defRPr sz="2300" b="1"/>
            </a:lvl8pPr>
            <a:lvl9pPr marL="516638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96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93" y="1535134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5804" indent="0">
              <a:buNone/>
              <a:defRPr sz="2800" b="1"/>
            </a:lvl2pPr>
            <a:lvl3pPr marL="1291611" indent="0">
              <a:buNone/>
              <a:defRPr sz="2500" b="1"/>
            </a:lvl3pPr>
            <a:lvl4pPr marL="1937407" indent="0">
              <a:buNone/>
              <a:defRPr sz="2300" b="1"/>
            </a:lvl4pPr>
            <a:lvl5pPr marL="2583215" indent="0">
              <a:buNone/>
              <a:defRPr sz="2300" b="1"/>
            </a:lvl5pPr>
            <a:lvl6pPr marL="3229009" indent="0">
              <a:buNone/>
              <a:defRPr sz="2300" b="1"/>
            </a:lvl6pPr>
            <a:lvl7pPr marL="3874810" indent="0">
              <a:buNone/>
              <a:defRPr sz="2300" b="1"/>
            </a:lvl7pPr>
            <a:lvl8pPr marL="4520595" indent="0">
              <a:buNone/>
              <a:defRPr sz="2300" b="1"/>
            </a:lvl8pPr>
            <a:lvl9pPr marL="516638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9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02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0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325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252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75" y="273257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161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5804" indent="0">
              <a:buNone/>
              <a:defRPr sz="1700"/>
            </a:lvl2pPr>
            <a:lvl3pPr marL="1291611" indent="0">
              <a:buNone/>
              <a:defRPr sz="1300"/>
            </a:lvl3pPr>
            <a:lvl4pPr marL="1937407" indent="0">
              <a:buNone/>
              <a:defRPr sz="1200"/>
            </a:lvl4pPr>
            <a:lvl5pPr marL="2583215" indent="0">
              <a:buNone/>
              <a:defRPr sz="1200"/>
            </a:lvl5pPr>
            <a:lvl6pPr marL="3229009" indent="0">
              <a:buNone/>
              <a:defRPr sz="1200"/>
            </a:lvl6pPr>
            <a:lvl7pPr marL="3874810" indent="0">
              <a:buNone/>
              <a:defRPr sz="1200"/>
            </a:lvl7pPr>
            <a:lvl8pPr marL="4520595" indent="0">
              <a:buNone/>
              <a:defRPr sz="1200"/>
            </a:lvl8pPr>
            <a:lvl9pPr marL="516638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15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5" y="4800802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5" y="612776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5804" indent="0">
              <a:buNone/>
              <a:defRPr sz="3800"/>
            </a:lvl2pPr>
            <a:lvl3pPr marL="1291611" indent="0">
              <a:buNone/>
              <a:defRPr sz="3300"/>
            </a:lvl3pPr>
            <a:lvl4pPr marL="1937407" indent="0">
              <a:buNone/>
              <a:defRPr sz="2800"/>
            </a:lvl4pPr>
            <a:lvl5pPr marL="2583215" indent="0">
              <a:buNone/>
              <a:defRPr sz="2800"/>
            </a:lvl5pPr>
            <a:lvl6pPr marL="3229009" indent="0">
              <a:buNone/>
              <a:defRPr sz="2800"/>
            </a:lvl6pPr>
            <a:lvl7pPr marL="3874810" indent="0">
              <a:buNone/>
              <a:defRPr sz="2800"/>
            </a:lvl7pPr>
            <a:lvl8pPr marL="4520595" indent="0">
              <a:buNone/>
              <a:defRPr sz="2800"/>
            </a:lvl8pPr>
            <a:lvl9pPr marL="5166387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5" y="5367466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5804" indent="0">
              <a:buNone/>
              <a:defRPr sz="1700"/>
            </a:lvl2pPr>
            <a:lvl3pPr marL="1291611" indent="0">
              <a:buNone/>
              <a:defRPr sz="1300"/>
            </a:lvl3pPr>
            <a:lvl4pPr marL="1937407" indent="0">
              <a:buNone/>
              <a:defRPr sz="1200"/>
            </a:lvl4pPr>
            <a:lvl5pPr marL="2583215" indent="0">
              <a:buNone/>
              <a:defRPr sz="1200"/>
            </a:lvl5pPr>
            <a:lvl6pPr marL="3229009" indent="0">
              <a:buNone/>
              <a:defRPr sz="1200"/>
            </a:lvl6pPr>
            <a:lvl7pPr marL="3874810" indent="0">
              <a:buNone/>
              <a:defRPr sz="1200"/>
            </a:lvl7pPr>
            <a:lvl8pPr marL="4520595" indent="0">
              <a:buNone/>
              <a:defRPr sz="1200"/>
            </a:lvl8pPr>
            <a:lvl9pPr marL="516638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71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146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44" y="274779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13" y="27477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6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59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52" y="3886207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91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95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64" y="4406921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64" y="2906740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404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0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0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1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1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000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24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04" y="1600224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200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6" y="1535134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7022" indent="0">
              <a:buNone/>
              <a:defRPr sz="2800" b="1"/>
            </a:lvl2pPr>
            <a:lvl3pPr marL="1294043" indent="0">
              <a:buNone/>
              <a:defRPr sz="2500" b="1"/>
            </a:lvl3pPr>
            <a:lvl4pPr marL="1941064" indent="0">
              <a:buNone/>
              <a:defRPr sz="2300" b="1"/>
            </a:lvl4pPr>
            <a:lvl5pPr marL="2588085" indent="0">
              <a:buNone/>
              <a:defRPr sz="2300" b="1"/>
            </a:lvl5pPr>
            <a:lvl6pPr marL="3235110" indent="0">
              <a:buNone/>
              <a:defRPr sz="2300" b="1"/>
            </a:lvl6pPr>
            <a:lvl7pPr marL="3882126" indent="0">
              <a:buNone/>
              <a:defRPr sz="2300" b="1"/>
            </a:lvl7pPr>
            <a:lvl8pPr marL="4529149" indent="0">
              <a:buNone/>
              <a:defRPr sz="2300" b="1"/>
            </a:lvl8pPr>
            <a:lvl9pPr marL="517617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6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7" y="1535134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7022" indent="0">
              <a:buNone/>
              <a:defRPr sz="2800" b="1"/>
            </a:lvl2pPr>
            <a:lvl3pPr marL="1294043" indent="0">
              <a:buNone/>
              <a:defRPr sz="2500" b="1"/>
            </a:lvl3pPr>
            <a:lvl4pPr marL="1941064" indent="0">
              <a:buNone/>
              <a:defRPr sz="2300" b="1"/>
            </a:lvl4pPr>
            <a:lvl5pPr marL="2588085" indent="0">
              <a:buNone/>
              <a:defRPr sz="2300" b="1"/>
            </a:lvl5pPr>
            <a:lvl6pPr marL="3235110" indent="0">
              <a:buNone/>
              <a:defRPr sz="2300" b="1"/>
            </a:lvl6pPr>
            <a:lvl7pPr marL="3882126" indent="0">
              <a:buNone/>
              <a:defRPr sz="2300" b="1"/>
            </a:lvl7pPr>
            <a:lvl8pPr marL="4529149" indent="0">
              <a:buNone/>
              <a:defRPr sz="2300" b="1"/>
            </a:lvl8pPr>
            <a:lvl9pPr marL="517617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7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45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62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59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3" y="273163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64" y="273184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3" y="1435141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022" indent="0">
              <a:buNone/>
              <a:defRPr sz="1700"/>
            </a:lvl2pPr>
            <a:lvl3pPr marL="1294043" indent="0">
              <a:buNone/>
              <a:defRPr sz="1300"/>
            </a:lvl3pPr>
            <a:lvl4pPr marL="1941064" indent="0">
              <a:buNone/>
              <a:defRPr sz="1200"/>
            </a:lvl4pPr>
            <a:lvl5pPr marL="2588085" indent="0">
              <a:buNone/>
              <a:defRPr sz="1200"/>
            </a:lvl5pPr>
            <a:lvl6pPr marL="3235110" indent="0">
              <a:buNone/>
              <a:defRPr sz="1200"/>
            </a:lvl6pPr>
            <a:lvl7pPr marL="3882126" indent="0">
              <a:buNone/>
              <a:defRPr sz="1200"/>
            </a:lvl7pPr>
            <a:lvl8pPr marL="4529149" indent="0">
              <a:buNone/>
              <a:defRPr sz="1200"/>
            </a:lvl8pPr>
            <a:lvl9pPr marL="51761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310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6" y="4800703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6" y="612775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022" indent="0">
              <a:buNone/>
              <a:defRPr sz="3800"/>
            </a:lvl2pPr>
            <a:lvl3pPr marL="1294043" indent="0">
              <a:buNone/>
              <a:defRPr sz="3300"/>
            </a:lvl3pPr>
            <a:lvl4pPr marL="1941064" indent="0">
              <a:buNone/>
              <a:defRPr sz="2800"/>
            </a:lvl4pPr>
            <a:lvl5pPr marL="2588085" indent="0">
              <a:buNone/>
              <a:defRPr sz="2800"/>
            </a:lvl5pPr>
            <a:lvl6pPr marL="3235110" indent="0">
              <a:buNone/>
              <a:defRPr sz="2800"/>
            </a:lvl6pPr>
            <a:lvl7pPr marL="3882126" indent="0">
              <a:buNone/>
              <a:defRPr sz="2800"/>
            </a:lvl7pPr>
            <a:lvl8pPr marL="4529149" indent="0">
              <a:buNone/>
              <a:defRPr sz="2800"/>
            </a:lvl8pPr>
            <a:lvl9pPr marL="517617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6" y="536744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022" indent="0">
              <a:buNone/>
              <a:defRPr sz="1700"/>
            </a:lvl2pPr>
            <a:lvl3pPr marL="1294043" indent="0">
              <a:buNone/>
              <a:defRPr sz="1300"/>
            </a:lvl3pPr>
            <a:lvl4pPr marL="1941064" indent="0">
              <a:buNone/>
              <a:defRPr sz="1200"/>
            </a:lvl4pPr>
            <a:lvl5pPr marL="2588085" indent="0">
              <a:buNone/>
              <a:defRPr sz="1200"/>
            </a:lvl5pPr>
            <a:lvl6pPr marL="3235110" indent="0">
              <a:buNone/>
              <a:defRPr sz="1200"/>
            </a:lvl6pPr>
            <a:lvl7pPr marL="3882126" indent="0">
              <a:buNone/>
              <a:defRPr sz="1200"/>
            </a:lvl7pPr>
            <a:lvl8pPr marL="4529149" indent="0">
              <a:buNone/>
              <a:defRPr sz="1200"/>
            </a:lvl8pPr>
            <a:lvl9pPr marL="51761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871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8" y="274638"/>
            <a:ext cx="10969943" cy="1143000"/>
          </a:xfrm>
          <a:prstGeom prst="rect">
            <a:avLst/>
          </a:prstGeom>
        </p:spPr>
        <p:txBody>
          <a:bodyPr vert="horz" lIns="91397" tIns="45697" rIns="91397" bIns="4569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8" y="1600210"/>
            <a:ext cx="10969943" cy="4525963"/>
          </a:xfrm>
          <a:prstGeom prst="rect">
            <a:avLst/>
          </a:prstGeom>
        </p:spPr>
        <p:txBody>
          <a:bodyPr vert="horz" lIns="91397" tIns="45697" rIns="91397" bIns="45697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8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" y="21432"/>
            <a:ext cx="12188825" cy="68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791" r:id="rId3"/>
  </p:sldLayoutIdLst>
  <p:txStyles>
    <p:titleStyle>
      <a:lvl1pPr algn="ctr" defTabSz="685475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53" indent="-257053" algn="l" defTabSz="685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47" indent="-214211" algn="l" defTabSz="685475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842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1" indent="-171369" algn="l" defTabSz="68547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20" indent="-171369" algn="l" defTabSz="68547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6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5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1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70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7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3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86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2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2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0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67" y="274658"/>
            <a:ext cx="10969944" cy="1143000"/>
          </a:xfrm>
          <a:prstGeom prst="rect">
            <a:avLst/>
          </a:prstGeom>
        </p:spPr>
        <p:txBody>
          <a:bodyPr vert="horz" lIns="96624" tIns="48304" rIns="96624" bIns="483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67" y="1600224"/>
            <a:ext cx="10969944" cy="4525963"/>
          </a:xfrm>
          <a:prstGeom prst="rect">
            <a:avLst/>
          </a:prstGeom>
        </p:spPr>
        <p:txBody>
          <a:bodyPr vert="horz" lIns="96624" tIns="48304" rIns="96624" bIns="483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89" y="6356490"/>
            <a:ext cx="2844060" cy="365125"/>
          </a:xfrm>
          <a:prstGeom prst="rect">
            <a:avLst/>
          </a:prstGeom>
        </p:spPr>
        <p:txBody>
          <a:bodyPr vert="horz" lIns="96624" tIns="48304" rIns="96624" bIns="4830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11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118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85" y="6356490"/>
            <a:ext cx="3859796" cy="365125"/>
          </a:xfrm>
          <a:prstGeom prst="rect">
            <a:avLst/>
          </a:prstGeom>
        </p:spPr>
        <p:txBody>
          <a:bodyPr vert="horz" lIns="96624" tIns="48304" rIns="96624" bIns="4830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1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91" y="6356490"/>
            <a:ext cx="2844060" cy="365125"/>
          </a:xfrm>
          <a:prstGeom prst="rect">
            <a:avLst/>
          </a:prstGeom>
        </p:spPr>
        <p:txBody>
          <a:bodyPr vert="horz" lIns="96624" tIns="48304" rIns="96624" bIns="4830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11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1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1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9161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347" indent="-484347" algn="l" defTabSz="129161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425" indent="-403621" algn="l" defTabSz="1291611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4505" indent="-322900" algn="l" defTabSz="129161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0309" indent="-322900" algn="l" defTabSz="12916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6113" indent="-322900" algn="l" defTabSz="129161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1908" indent="-322900" algn="l" defTabSz="12916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7704" indent="-322900" algn="l" defTabSz="12916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3479" indent="-322900" algn="l" defTabSz="12916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9283" indent="-322900" algn="l" defTabSz="12916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5804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1611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7407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3215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9009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4810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0595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6387" algn="l" defTabSz="12916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02" y="274660"/>
            <a:ext cx="10969944" cy="1143000"/>
          </a:xfrm>
          <a:prstGeom prst="rect">
            <a:avLst/>
          </a:prstGeom>
        </p:spPr>
        <p:txBody>
          <a:bodyPr vert="horz" lIns="96797" tIns="48396" rIns="96797" bIns="483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02" y="1600224"/>
            <a:ext cx="10969944" cy="4525963"/>
          </a:xfrm>
          <a:prstGeom prst="rect">
            <a:avLst/>
          </a:prstGeom>
        </p:spPr>
        <p:txBody>
          <a:bodyPr vert="horz" lIns="96797" tIns="48396" rIns="96797" bIns="483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4" y="6356470"/>
            <a:ext cx="2844059" cy="365125"/>
          </a:xfrm>
          <a:prstGeom prst="rect">
            <a:avLst/>
          </a:prstGeom>
        </p:spPr>
        <p:txBody>
          <a:bodyPr vert="horz" lIns="96797" tIns="48396" rIns="96797" bIns="4839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4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44" y="6356470"/>
            <a:ext cx="3859796" cy="365125"/>
          </a:xfrm>
          <a:prstGeom prst="rect">
            <a:avLst/>
          </a:prstGeom>
        </p:spPr>
        <p:txBody>
          <a:bodyPr vert="horz" lIns="96797" tIns="48396" rIns="96797" bIns="4839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1" y="6356470"/>
            <a:ext cx="2844059" cy="365125"/>
          </a:xfrm>
          <a:prstGeom prst="rect">
            <a:avLst/>
          </a:prstGeom>
        </p:spPr>
        <p:txBody>
          <a:bodyPr vert="horz" lIns="96797" tIns="48396" rIns="96797" bIns="4839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4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294043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267" indent="-485267" algn="l" defTabSz="129404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410" indent="-404388" algn="l" defTabSz="1294043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7554" indent="-323508" algn="l" defTabSz="129404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574" indent="-323508" algn="l" defTabSz="12940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603" indent="-323508" algn="l" defTabSz="129404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619" indent="-323508" algn="l" defTabSz="129404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640" indent="-323508" algn="l" defTabSz="129404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2657" indent="-323508" algn="l" defTabSz="129404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9681" indent="-323508" algn="l" defTabSz="129404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22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043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064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085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110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126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149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73" algn="l" defTabSz="129404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307" y="208695"/>
            <a:ext cx="8335998" cy="868508"/>
          </a:xfrm>
          <a:prstGeom prst="rect">
            <a:avLst/>
          </a:prstGeom>
        </p:spPr>
        <p:txBody>
          <a:bodyPr vert="horz" lIns="90774" tIns="45440" rIns="90774" bIns="45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307" y="1215915"/>
            <a:ext cx="8335998" cy="3439052"/>
          </a:xfrm>
          <a:prstGeom prst="rect">
            <a:avLst/>
          </a:prstGeom>
        </p:spPr>
        <p:txBody>
          <a:bodyPr vert="horz" lIns="90774" tIns="45440" rIns="90774" bIns="45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19" y="4829873"/>
            <a:ext cx="2161185" cy="277440"/>
          </a:xfrm>
          <a:prstGeom prst="rect">
            <a:avLst/>
          </a:prstGeom>
        </p:spPr>
        <p:txBody>
          <a:bodyPr vert="horz" lIns="90774" tIns="45440" rIns="90774" bIns="454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652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65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1" y="4829873"/>
            <a:ext cx="2933036" cy="277440"/>
          </a:xfrm>
          <a:prstGeom prst="rect">
            <a:avLst/>
          </a:prstGeom>
        </p:spPr>
        <p:txBody>
          <a:bodyPr vert="horz" lIns="90774" tIns="45440" rIns="90774" bIns="454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6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37" y="4829873"/>
            <a:ext cx="2161185" cy="277440"/>
          </a:xfrm>
          <a:prstGeom prst="rect">
            <a:avLst/>
          </a:prstGeom>
        </p:spPr>
        <p:txBody>
          <a:bodyPr vert="horz" lIns="90774" tIns="45440" rIns="90774" bIns="454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652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6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3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07652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99" indent="-340399" algn="l" defTabSz="9076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6" indent="-283657" algn="l" defTabSz="907652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4566" indent="-226918" algn="l" defTabSz="9076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389" indent="-226918" algn="l" defTabSz="9076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210" indent="-226918" algn="l" defTabSz="9076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033" indent="-226918" algn="l" defTabSz="9076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833" indent="-226918" algn="l" defTabSz="9076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673" indent="-226918" algn="l" defTabSz="9076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482" indent="-226918" algn="l" defTabSz="9076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51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52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9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93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118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31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51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69" algn="l" defTabSz="907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1" cy="1325563"/>
          </a:xfrm>
          <a:prstGeom prst="rect">
            <a:avLst/>
          </a:prstGeom>
        </p:spPr>
        <p:txBody>
          <a:bodyPr vert="horz" lIns="92629" tIns="46314" rIns="92629" bIns="463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1" cy="4351338"/>
          </a:xfrm>
          <a:prstGeom prst="rect">
            <a:avLst/>
          </a:prstGeom>
        </p:spPr>
        <p:txBody>
          <a:bodyPr vert="horz" lIns="92629" tIns="46314" rIns="92629" bIns="463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0"/>
            <a:ext cx="2742485" cy="365125"/>
          </a:xfrm>
          <a:prstGeom prst="rect">
            <a:avLst/>
          </a:prstGeom>
        </p:spPr>
        <p:txBody>
          <a:bodyPr vert="horz" lIns="92629" tIns="46314" rIns="92629" bIns="463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fld id="{56F86D70-56A7-4A7F-A81B-FF7685383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8" y="6356350"/>
            <a:ext cx="4113729" cy="365125"/>
          </a:xfrm>
          <a:prstGeom prst="rect">
            <a:avLst/>
          </a:prstGeom>
        </p:spPr>
        <p:txBody>
          <a:bodyPr vert="horz" lIns="92629" tIns="46314" rIns="92629" bIns="463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0"/>
            <a:ext cx="2742485" cy="365125"/>
          </a:xfrm>
          <a:prstGeom prst="rect">
            <a:avLst/>
          </a:prstGeom>
        </p:spPr>
        <p:txBody>
          <a:bodyPr vert="horz" lIns="92629" tIns="46314" rIns="92629" bIns="463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fld id="{83A03B8F-18D1-4BA7-A98E-FC9BD0FE8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5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2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1" indent="-228561" algn="l" defTabSz="9142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5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7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9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3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75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98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0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43" indent="-228561" algn="l" defTabSz="91424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8" y="274638"/>
            <a:ext cx="10969943" cy="1143000"/>
          </a:xfrm>
          <a:prstGeom prst="rect">
            <a:avLst/>
          </a:prstGeom>
        </p:spPr>
        <p:txBody>
          <a:bodyPr vert="horz" lIns="91397" tIns="45697" rIns="91397" bIns="4569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8" y="1600210"/>
            <a:ext cx="10969943" cy="4525963"/>
          </a:xfrm>
          <a:prstGeom prst="rect">
            <a:avLst/>
          </a:prstGeom>
        </p:spPr>
        <p:txBody>
          <a:bodyPr vert="horz" lIns="91397" tIns="45697" rIns="91397" bIns="45697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8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" y="21432"/>
            <a:ext cx="12188825" cy="68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68547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53" indent="-257053" algn="l" defTabSz="685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47" indent="-214211" algn="l" defTabSz="68547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42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1" indent="-171369" algn="l" defTabSz="68547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20" indent="-171369" algn="l" defTabSz="68547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6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5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1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70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7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3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86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2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2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0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8" y="274638"/>
            <a:ext cx="10969943" cy="1143000"/>
          </a:xfrm>
          <a:prstGeom prst="rect">
            <a:avLst/>
          </a:prstGeom>
        </p:spPr>
        <p:txBody>
          <a:bodyPr vert="horz" lIns="91397" tIns="45697" rIns="91397" bIns="4569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8" y="1600210"/>
            <a:ext cx="10969943" cy="4525963"/>
          </a:xfrm>
          <a:prstGeom prst="rect">
            <a:avLst/>
          </a:prstGeom>
        </p:spPr>
        <p:txBody>
          <a:bodyPr vert="horz" lIns="91397" tIns="45697" rIns="91397" bIns="45697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8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397" tIns="45697" rIns="91397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" y="21432"/>
            <a:ext cx="12188825" cy="68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68547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53" indent="-257053" algn="l" defTabSz="685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47" indent="-214211" algn="l" defTabSz="68547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42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1" indent="-171369" algn="l" defTabSz="68547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20" indent="-171369" algn="l" defTabSz="68547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6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5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1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70" indent="-171369" algn="l" defTabSz="68547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7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3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86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25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2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01" algn="l" defTabSz="68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71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9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03" indent="-227303" algn="l" defTabSz="9092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33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546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166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783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404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026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631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255" indent="-227303" algn="l" defTabSz="9092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17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35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56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476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88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708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29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950" algn="l" defTabSz="909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71" y="274639"/>
            <a:ext cx="10969943" cy="1143000"/>
          </a:xfrm>
          <a:prstGeom prst="rect">
            <a:avLst/>
          </a:prstGeom>
        </p:spPr>
        <p:txBody>
          <a:bodyPr vert="horz" lIns="91048" tIns="45524" rIns="91048" bIns="455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1" y="1600233"/>
            <a:ext cx="10969943" cy="4525963"/>
          </a:xfrm>
          <a:prstGeom prst="rect">
            <a:avLst/>
          </a:prstGeom>
        </p:spPr>
        <p:txBody>
          <a:bodyPr vert="horz" lIns="91048" tIns="45524" rIns="91048" bIns="45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8" y="6356522"/>
            <a:ext cx="2844059" cy="365125"/>
          </a:xfrm>
          <a:prstGeom prst="rect">
            <a:avLst/>
          </a:prstGeom>
        </p:spPr>
        <p:txBody>
          <a:bodyPr vert="horz" lIns="91048" tIns="45524" rIns="91048" bIns="455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87"/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87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03" y="6356522"/>
            <a:ext cx="3859795" cy="365125"/>
          </a:xfrm>
          <a:prstGeom prst="rect">
            <a:avLst/>
          </a:prstGeom>
        </p:spPr>
        <p:txBody>
          <a:bodyPr vert="horz" lIns="91048" tIns="45524" rIns="91048" bIns="455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8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522"/>
            <a:ext cx="2844059" cy="365125"/>
          </a:xfrm>
          <a:prstGeom prst="rect">
            <a:avLst/>
          </a:prstGeom>
        </p:spPr>
        <p:txBody>
          <a:bodyPr vert="horz" lIns="91048" tIns="45524" rIns="91048" bIns="455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87"/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8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9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048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39" indent="-341439" algn="l" defTabSz="9104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1" indent="-284530" algn="l" defTabSz="91048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8101" indent="-227613" algn="l" defTabSz="9104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351" indent="-227613" algn="l" defTabSz="9104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589" indent="-227613" algn="l" defTabSz="9104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31" indent="-227613" algn="l" defTabSz="910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076" indent="-227613" algn="l" defTabSz="910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307" indent="-227613" algn="l" defTabSz="910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557" indent="-227613" algn="l" defTabSz="910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4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87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27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70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11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55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698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39" algn="l" defTabSz="9104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6" y="1190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911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advClick="0" advTm="3000">
    <p:random/>
  </p:transition>
  <p:hf sldNum="0" hdr="0"/>
  <p:txStyles>
    <p:titleStyle>
      <a:lvl1pPr marL="0" lvl="0" indent="0" algn="ctr" defTabSz="108366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856" lvl="0" indent="-40585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0502" lvl="1" indent="-339364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4228" lvl="2" indent="-27056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6292" lvl="3" indent="-271485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7438" lvl="4" indent="-27056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6038" lvl="5" indent="-16509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6227" lvl="6" indent="-16509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6416" lvl="7" indent="-16509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06608" lvl="8" indent="-165096" algn="l" defTabSz="108366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190" lvl="1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0382" lvl="2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0570" lvl="3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0761" lvl="4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0944" lvl="5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1125" lvl="6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1327" lvl="7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1506" lvl="8" indent="0" algn="l" defTabSz="6603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41" y="365129"/>
            <a:ext cx="10512862" cy="1325563"/>
          </a:xfrm>
          <a:prstGeom prst="rect">
            <a:avLst/>
          </a:prstGeom>
        </p:spPr>
        <p:txBody>
          <a:bodyPr vert="horz" lIns="92388" tIns="46192" rIns="92388" bIns="4619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41" y="1825641"/>
            <a:ext cx="10512862" cy="4351339"/>
          </a:xfrm>
          <a:prstGeom prst="rect">
            <a:avLst/>
          </a:prstGeom>
        </p:spPr>
        <p:txBody>
          <a:bodyPr vert="horz" lIns="92388" tIns="46192" rIns="92388" bIns="4619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02" y="6356512"/>
            <a:ext cx="2742486" cy="365125"/>
          </a:xfrm>
          <a:prstGeom prst="rect">
            <a:avLst/>
          </a:prstGeom>
        </p:spPr>
        <p:txBody>
          <a:bodyPr vert="horz" lIns="92388" tIns="46192" rIns="92388" bIns="461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2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202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608" y="6356512"/>
            <a:ext cx="4113728" cy="365125"/>
          </a:xfrm>
          <a:prstGeom prst="rect">
            <a:avLst/>
          </a:prstGeom>
        </p:spPr>
        <p:txBody>
          <a:bodyPr vert="horz" lIns="92388" tIns="46192" rIns="92388" bIns="461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2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512"/>
            <a:ext cx="2742486" cy="365125"/>
          </a:xfrm>
          <a:prstGeom prst="rect">
            <a:avLst/>
          </a:prstGeom>
        </p:spPr>
        <p:txBody>
          <a:bodyPr vert="horz" lIns="92388" tIns="46192" rIns="92388" bIns="461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2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2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8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18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3" indent="-227963" algn="l" defTabSz="91187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11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48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86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725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668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607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549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83" indent="-227963" algn="l" defTabSz="91187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2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79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824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59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95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639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77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512" algn="l" defTabSz="9118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34" y="274664"/>
            <a:ext cx="10969944" cy="1143000"/>
          </a:xfrm>
          <a:prstGeom prst="rect">
            <a:avLst/>
          </a:prstGeom>
        </p:spPr>
        <p:txBody>
          <a:bodyPr vert="horz" lIns="96667" tIns="48327" rIns="96667" bIns="483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34" y="1600232"/>
            <a:ext cx="10969944" cy="4525963"/>
          </a:xfrm>
          <a:prstGeom prst="rect">
            <a:avLst/>
          </a:prstGeom>
        </p:spPr>
        <p:txBody>
          <a:bodyPr vert="horz" lIns="96667" tIns="48327" rIns="96667" bIns="483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6" y="6356504"/>
            <a:ext cx="2844059" cy="365125"/>
          </a:xfrm>
          <a:prstGeom prst="rect">
            <a:avLst/>
          </a:prstGeom>
        </p:spPr>
        <p:txBody>
          <a:bodyPr vert="horz" lIns="96667" tIns="48327" rIns="96667" bIns="4832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1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13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40" y="6356504"/>
            <a:ext cx="3859796" cy="365125"/>
          </a:xfrm>
          <a:prstGeom prst="rect">
            <a:avLst/>
          </a:prstGeom>
        </p:spPr>
        <p:txBody>
          <a:bodyPr vert="horz" lIns="96667" tIns="48327" rIns="96667" bIns="4832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4" y="6356504"/>
            <a:ext cx="2844059" cy="365125"/>
          </a:xfrm>
          <a:prstGeom prst="rect">
            <a:avLst/>
          </a:prstGeom>
        </p:spPr>
        <p:txBody>
          <a:bodyPr vert="horz" lIns="96667" tIns="48327" rIns="96667" bIns="4832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1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5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292263" rtl="0" eaLnBrk="1" latinLnBrk="0" hangingPunct="1">
        <a:spcBef>
          <a:spcPct val="0"/>
        </a:spcBef>
        <a:buNone/>
        <a:defRPr sz="61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597" indent="-484597" algn="l" defTabSz="129226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966" indent="-403829" algn="l" defTabSz="1292263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5330" indent="-323056" algn="l" defTabSz="129226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464" indent="-323056" algn="l" defTabSz="12922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605" indent="-323056" algn="l" defTabSz="129226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725" indent="-323056" algn="l" defTabSz="1292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9856" indent="-323056" algn="l" defTabSz="1292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5989" indent="-323056" algn="l" defTabSz="1292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126" indent="-323056" algn="l" defTabSz="1292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36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263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397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532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663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6795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925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061" algn="l" defTabSz="129226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51" y="365129"/>
            <a:ext cx="10512862" cy="1325563"/>
          </a:xfrm>
          <a:prstGeom prst="rect">
            <a:avLst/>
          </a:prstGeom>
        </p:spPr>
        <p:txBody>
          <a:bodyPr vert="horz" lIns="91393" tIns="45696" rIns="91393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51" y="1825632"/>
            <a:ext cx="10512862" cy="4351339"/>
          </a:xfrm>
          <a:prstGeom prst="rect">
            <a:avLst/>
          </a:prstGeom>
        </p:spPr>
        <p:txBody>
          <a:bodyPr vert="horz" lIns="91393" tIns="45696" rIns="91393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512"/>
            <a:ext cx="2742486" cy="365125"/>
          </a:xfrm>
          <a:prstGeom prst="rect">
            <a:avLst/>
          </a:prstGeom>
        </p:spPr>
        <p:txBody>
          <a:bodyPr vert="horz" lIns="91393" tIns="45696" rIns="91393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64"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6" y="6356512"/>
            <a:ext cx="4113728" cy="365125"/>
          </a:xfrm>
          <a:prstGeom prst="rect">
            <a:avLst/>
          </a:prstGeom>
        </p:spPr>
        <p:txBody>
          <a:bodyPr vert="horz" lIns="91393" tIns="45696" rIns="91393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512"/>
            <a:ext cx="2742486" cy="365125"/>
          </a:xfrm>
          <a:prstGeom prst="rect">
            <a:avLst/>
          </a:prstGeom>
        </p:spPr>
        <p:txBody>
          <a:bodyPr vert="horz" lIns="91393" tIns="45696" rIns="91393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9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392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7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4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0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04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8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33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97" indent="-228482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9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2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7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6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51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5" algn="l" defTabSz="9139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" Type="http://schemas.microsoft.com/office/2007/relationships/media" Target="../media/media5.mp3"/><Relationship Id="rId21" Type="http://schemas.microsoft.com/office/2007/relationships/hdphoto" Target="../media/hdphoto6.wdp"/><Relationship Id="rId7" Type="http://schemas.openxmlformats.org/officeDocument/2006/relationships/slideLayout" Target="../slideLayouts/slideLayout112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audio" Target="../media/media4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audio" Target="NULL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5" Type="http://schemas.microsoft.com/office/2007/relationships/media" Target="../media/media6.mp3"/><Relationship Id="rId15" Type="http://schemas.openxmlformats.org/officeDocument/2006/relationships/image" Target="../media/image66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63.jpg"/><Relationship Id="rId19" Type="http://schemas.microsoft.com/office/2007/relationships/hdphoto" Target="../media/hdphoto5.wdp"/><Relationship Id="rId4" Type="http://schemas.openxmlformats.org/officeDocument/2006/relationships/audio" Target="../media/media5.mp3"/><Relationship Id="rId9" Type="http://schemas.openxmlformats.org/officeDocument/2006/relationships/audio" Target="../media/audio1.wav"/><Relationship Id="rId14" Type="http://schemas.microsoft.com/office/2007/relationships/hdphoto" Target="../media/hdphoto3.wdp"/><Relationship Id="rId22" Type="http://schemas.openxmlformats.org/officeDocument/2006/relationships/image" Target="../media/image70.png"/><Relationship Id="rId27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9D25-7912-43B6-B9AC-0EC01F48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77" y="312929"/>
            <a:ext cx="11658876" cy="1317558"/>
          </a:xfrm>
        </p:spPr>
        <p:txBody>
          <a:bodyPr>
            <a:noAutofit/>
          </a:bodyPr>
          <a:lstStyle/>
          <a:p>
            <a:pPr algn="l"/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Teát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trung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thu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caùc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baïn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nhoû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coù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loàng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ñeøn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VNI-Avo" pitchFamily="2" charset="0"/>
              </a:rPr>
              <a:t>ñeïp</a:t>
            </a:r>
            <a:r>
              <a:rPr lang="en-US" sz="4400" dirty="0">
                <a:solidFill>
                  <a:sysClr val="windowText" lastClr="000000"/>
                </a:solidFill>
                <a:latin typeface="VNI-Avo" pitchFamily="2" charset="0"/>
              </a:rPr>
              <a:t>.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B60B2D-BE48-4985-9BFD-569A43D57E91}"/>
              </a:ext>
            </a:extLst>
          </p:cNvPr>
          <p:cNvSpPr txBox="1">
            <a:spLocks/>
          </p:cNvSpPr>
          <p:nvPr/>
        </p:nvSpPr>
        <p:spPr>
          <a:xfrm>
            <a:off x="119236" y="1591431"/>
            <a:ext cx="11658876" cy="131755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Chuû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nhaät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caû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nhaø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00"/>
                </a:solidFill>
                <a:latin typeface="VNI-Avo" pitchFamily="2" charset="0"/>
              </a:rPr>
              <a:t>thuù</a:t>
            </a:r>
            <a:r>
              <a:rPr lang="en-US" sz="4399" dirty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4399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E727B7-F418-4560-AD63-6A0EC928F104}"/>
              </a:ext>
            </a:extLst>
          </p:cNvPr>
          <p:cNvSpPr txBox="1">
            <a:spLocks/>
          </p:cNvSpPr>
          <p:nvPr/>
        </p:nvSpPr>
        <p:spPr>
          <a:xfrm>
            <a:off x="119232" y="2487305"/>
            <a:ext cx="11658876" cy="131755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Lôùp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tham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gia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muùa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haùt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raát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VNI-Avo" pitchFamily="2" charset="0"/>
              </a:rPr>
              <a:t>vui</a:t>
            </a:r>
            <a:r>
              <a:rPr lang="en-US" sz="4399" dirty="0">
                <a:solidFill>
                  <a:srgbClr val="0070C0"/>
                </a:solidFill>
                <a:latin typeface="VNI-Avo" pitchFamily="2" charset="0"/>
              </a:rPr>
              <a:t>.</a:t>
            </a:r>
            <a:endParaRPr lang="en-US" sz="4399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B655C0-AC5F-44B7-9398-BA4439890869}"/>
              </a:ext>
            </a:extLst>
          </p:cNvPr>
          <p:cNvSpPr txBox="1">
            <a:spLocks/>
          </p:cNvSpPr>
          <p:nvPr/>
        </p:nvSpPr>
        <p:spPr>
          <a:xfrm>
            <a:off x="119228" y="4525606"/>
            <a:ext cx="11658876" cy="131755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Baïn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Lan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thích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nhaát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laø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chôi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troø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troán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4399" dirty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en-US" sz="4399" dirty="0">
              <a:solidFill>
                <a:srgbClr val="7030A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D7DB8C-014C-4D03-8AC8-C58C6A1FE6D6}"/>
              </a:ext>
            </a:extLst>
          </p:cNvPr>
          <p:cNvSpPr txBox="1">
            <a:spLocks/>
          </p:cNvSpPr>
          <p:nvPr/>
        </p:nvSpPr>
        <p:spPr>
          <a:xfrm>
            <a:off x="119228" y="3547548"/>
            <a:ext cx="11658876" cy="131755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Nhaân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dòp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nghæ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heø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,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em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veà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queâ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chemeClr val="accent2"/>
                </a:solidFill>
                <a:latin typeface="VNI-Avo" pitchFamily="2" charset="0"/>
              </a:rPr>
              <a:t>chôi</a:t>
            </a:r>
            <a:r>
              <a:rPr lang="en-US" sz="4399" dirty="0">
                <a:solidFill>
                  <a:schemeClr val="accent2"/>
                </a:solidFill>
                <a:latin typeface="VNI-Avo" pitchFamily="2" charset="0"/>
              </a:rPr>
              <a:t>.</a:t>
            </a:r>
            <a:endParaRPr lang="en-US" sz="4399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040138-2F26-4059-A461-292580C07D09}"/>
              </a:ext>
            </a:extLst>
          </p:cNvPr>
          <p:cNvSpPr txBox="1">
            <a:spLocks/>
          </p:cNvSpPr>
          <p:nvPr/>
        </p:nvSpPr>
        <p:spPr>
          <a:xfrm>
            <a:off x="119228" y="5503664"/>
            <a:ext cx="11658876" cy="131755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ÔÛ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phoá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coù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nhaø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cao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taàng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 san </a:t>
            </a:r>
            <a:r>
              <a:rPr lang="en-US" sz="4399" dirty="0" err="1">
                <a:solidFill>
                  <a:srgbClr val="FF0066"/>
                </a:solidFill>
                <a:latin typeface="VNI-Avo" pitchFamily="2" charset="0"/>
              </a:rPr>
              <a:t>saùt</a:t>
            </a:r>
            <a:r>
              <a:rPr lang="en-US" sz="4399" dirty="0">
                <a:solidFill>
                  <a:srgbClr val="FF0066"/>
                </a:solidFill>
                <a:latin typeface="VNI-Avo" pitchFamily="2" charset="0"/>
              </a:rPr>
              <a:t>.</a:t>
            </a:r>
            <a:endParaRPr lang="en-US" sz="4399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09563" y="4819886"/>
            <a:ext cx="6614666" cy="1324469"/>
          </a:xfrm>
          <a:prstGeom prst="rect">
            <a:avLst/>
          </a:prstGeom>
          <a:noFill/>
        </p:spPr>
        <p:txBody>
          <a:bodyPr wrap="square" lIns="92413" tIns="46207" rIns="92413" bIns="46207" rtlCol="0">
            <a:spAutoFit/>
          </a:bodyPr>
          <a:lstStyle/>
          <a:p>
            <a:pPr marL="483252" lvl="1" defTabSz="966512"/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yeâu</a:t>
            </a:r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quyù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8144" y="2813634"/>
            <a:ext cx="5300525" cy="3524475"/>
            <a:chOff x="6679344" y="2634855"/>
            <a:chExt cx="4395927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prstClr val="black"/>
                  </a:solidFill>
                  <a:latin typeface="VNI-Avo" pitchFamily="2" charset="0"/>
                </a:rPr>
                <a:t>y</a:t>
              </a:r>
              <a:endParaRPr lang="en-US" sz="108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2397308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eâu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4" y="3819221"/>
              <a:ext cx="4395926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yeâu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55" y="218861"/>
            <a:ext cx="1186354" cy="1167615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001009" y="244681"/>
            <a:ext cx="4637220" cy="2602031"/>
          </a:xfrm>
          <a:prstGeom prst="rect">
            <a:avLst/>
          </a:prstGeom>
          <a:noFill/>
          <a:ln>
            <a:noFill/>
          </a:ln>
        </p:spPr>
        <p:txBody>
          <a:bodyPr wrap="square" lIns="92413" tIns="46207" rIns="92413" bIns="46207" rtlCol="0">
            <a:spAutoFit/>
          </a:bodyPr>
          <a:lstStyle/>
          <a:p>
            <a:pPr algn="ctr" defTabSz="1216270">
              <a:buClr>
                <a:srgbClr val="000000"/>
              </a:buClr>
              <a:defRPr/>
            </a:pPr>
            <a:r>
              <a:rPr lang="en-GB" sz="163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yeâu</a:t>
            </a:r>
            <a:endParaRPr lang="en-GB" sz="163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341942"/>
            <a:ext cx="4078066" cy="45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3602" y="2060855"/>
            <a:ext cx="2790051" cy="1200329"/>
          </a:xfrm>
          <a:prstGeom prst="rect">
            <a:avLst/>
          </a:prstGeom>
          <a:noFill/>
        </p:spPr>
        <p:txBody>
          <a:bodyPr wrap="square" lIns="91393" tIns="45696" rIns="91393" bIns="45696" rtlCol="0">
            <a:spAutoFit/>
          </a:bodyPr>
          <a:lstStyle/>
          <a:p>
            <a:pPr defTabSz="456964"/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2374" y="1166283"/>
            <a:ext cx="1601712" cy="1200327"/>
          </a:xfrm>
          <a:prstGeom prst="rect">
            <a:avLst/>
          </a:prstGeom>
        </p:spPr>
        <p:txBody>
          <a:bodyPr wrap="none" lIns="91393" tIns="45696" rIns="91393" bIns="45696">
            <a:spAutoFit/>
          </a:bodyPr>
          <a:lstStyle/>
          <a:p>
            <a:pPr defTabSz="456964"/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7005" y="1166281"/>
            <a:ext cx="3037533" cy="1200329"/>
          </a:xfrm>
          <a:prstGeom prst="rect">
            <a:avLst/>
          </a:prstGeom>
        </p:spPr>
        <p:txBody>
          <a:bodyPr wrap="square" lIns="91393" tIns="45696" rIns="91393" bIns="45696">
            <a:spAutoFit/>
          </a:bodyPr>
          <a:lstStyle/>
          <a:p>
            <a:pPr defTabSz="456964"/>
            <a:r>
              <a:rPr lang="en-US" sz="7200" b="1">
                <a:latin typeface="VNI-Avo" pitchFamily="2" charset="0"/>
              </a:rPr>
              <a:t>i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7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3602" y="2060855"/>
            <a:ext cx="1920711" cy="1200327"/>
          </a:xfrm>
          <a:prstGeom prst="rect">
            <a:avLst/>
          </a:prstGeom>
        </p:spPr>
        <p:txBody>
          <a:bodyPr wrap="none" lIns="91393" tIns="45696" rIns="91393" bIns="45696">
            <a:spAutoFit/>
          </a:bodyPr>
          <a:lstStyle/>
          <a:p>
            <a:pPr defTabSz="456964"/>
            <a:r>
              <a:rPr lang="en-US" sz="7200" b="1">
                <a:latin typeface="VNI-Avo" pitchFamily="2" charset="0"/>
              </a:rPr>
              <a:t>y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7200" b="1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33394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188" y="2514739"/>
            <a:ext cx="5488393" cy="1499575"/>
          </a:xfrm>
          <a:prstGeom prst="rect">
            <a:avLst/>
          </a:prstGeom>
          <a:noFill/>
        </p:spPr>
        <p:txBody>
          <a:bodyPr wrap="square" lIns="123487" tIns="61742" rIns="123487" bIns="61742">
            <a:spAutoFit/>
          </a:bodyPr>
          <a:lstStyle/>
          <a:p>
            <a:pPr algn="ctr" defTabSz="1291365">
              <a:defRPr/>
            </a:pPr>
            <a:r>
              <a:rPr lang="en-US" sz="89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Giaûi lao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Diều Giấy ♫ Bé Thùy My ♫ Ca Nhạc Thiếu Nhi Vui Nhộn Cho Bé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388" y="6846"/>
            <a:ext cx="12218219" cy="68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42" y="0"/>
            <a:ext cx="127643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" y="2334696"/>
            <a:ext cx="10503212" cy="4803138"/>
          </a:xfrm>
          <a:prstGeom prst="rect">
            <a:avLst/>
          </a:prstGeom>
          <a:noFill/>
        </p:spPr>
        <p:txBody>
          <a:bodyPr wrap="square" lIns="123719" tIns="61863" rIns="123719" bIns="61863">
            <a:spAutoFit/>
          </a:bodyPr>
          <a:lstStyle/>
          <a:p>
            <a:pPr algn="ctr" defTabSz="967840"/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avo"/>
                <a:ea typeface="HP001" panose="020B0603050302020204" pitchFamily="34" charset="0"/>
              </a:rPr>
              <a:t>Tập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avo"/>
                <a:ea typeface="HP001" panose="020B0603050302020204" pitchFamily="34" charset="0"/>
              </a:rPr>
              <a:t> </a:t>
            </a:r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avo"/>
                <a:ea typeface="HP001" panose="020B0603050302020204" pitchFamily="34" charset="0"/>
              </a:rPr>
              <a:t>viết</a:t>
            </a:r>
            <a:endParaRPr lang="en-US" sz="15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Vniavo"/>
              <a:ea typeface="HP001" panose="020B0603050302020204" pitchFamily="34" charset="0"/>
            </a:endParaRPr>
          </a:p>
          <a:p>
            <a:pPr algn="ctr" defTabSz="967840"/>
            <a:endParaRPr lang="en-US" sz="15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Vniavo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6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ee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044" y="1025653"/>
            <a:ext cx="6480720" cy="4860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" y="9191"/>
            <a:ext cx="799601" cy="925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1" y="9205"/>
            <a:ext cx="1499479" cy="10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" y="9191"/>
            <a:ext cx="799601" cy="925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1" y="9205"/>
            <a:ext cx="1499479" cy="1016455"/>
          </a:xfrm>
          <a:prstGeom prst="rect">
            <a:avLst/>
          </a:prstGeom>
        </p:spPr>
      </p:pic>
      <p:pic>
        <p:nvPicPr>
          <p:cNvPr id="2" name="yee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0036" y="1169275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88" y="619732"/>
            <a:ext cx="952665" cy="108750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7F2D1FB-BDDA-4B6E-B727-57485CBF9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4" y="476596"/>
            <a:ext cx="4872015" cy="88274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749495" y="619566"/>
            <a:ext cx="4032572" cy="591246"/>
          </a:xfrm>
          <a:prstGeom prst="rect">
            <a:avLst/>
          </a:prstGeom>
          <a:noFill/>
        </p:spPr>
        <p:txBody>
          <a:bodyPr wrap="square" lIns="91393" tIns="45696" rIns="91393" bIns="45696" rtlCol="0">
            <a:spAutoFit/>
          </a:bodyPr>
          <a:lstStyle/>
          <a:p>
            <a:pPr defTabSz="91392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</a:rPr>
              <a:t>Tö</a:t>
            </a:r>
            <a:r>
              <a:rPr lang="en-US" sz="3200" b="1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</a:rPr>
              <a:t>theá</a:t>
            </a:r>
            <a:r>
              <a:rPr lang="en-US" sz="3200" b="1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</a:rPr>
              <a:t>vieát</a:t>
            </a:r>
            <a:endParaRPr lang="vi-VN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972338" y="1651718"/>
            <a:ext cx="4244197" cy="49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8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26" y="197648"/>
            <a:ext cx="10838026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15" y="353885"/>
            <a:ext cx="6330508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83" y="2446119"/>
            <a:ext cx="4630427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363762" y="2670092"/>
            <a:ext cx="3320618" cy="1586093"/>
          </a:xfrm>
          <a:prstGeom prst="rect">
            <a:avLst/>
          </a:prstGeom>
        </p:spPr>
        <p:txBody>
          <a:bodyPr wrap="none" lIns="92425" tIns="46216" rIns="92425" bIns="46216">
            <a:spAutoFit/>
          </a:bodyPr>
          <a:lstStyle/>
          <a:p>
            <a:pPr algn="ctr" defTabSz="966614"/>
            <a:r>
              <a:rPr lang="en-US" sz="9700" b="1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700" b="1">
                <a:solidFill>
                  <a:srgbClr val="FF0000"/>
                </a:solidFill>
                <a:latin typeface="VNI-Avo" pitchFamily="2" charset="0"/>
              </a:rPr>
              <a:t> 2</a:t>
            </a:r>
            <a:endParaRPr lang="en-US" sz="97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740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577685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baûng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hieäu</a:t>
            </a:r>
            <a:endParaRPr lang="en-US" sz="5400" b="1" dirty="0">
              <a:latin typeface="VNI-Avo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44952" y="-387417"/>
            <a:ext cx="1494381" cy="126730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" y="483836"/>
            <a:ext cx="4451859" cy="20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2577685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baûng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ieäu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84" y="190846"/>
            <a:ext cx="2295173" cy="233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92946" y="25222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yeåu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ñieäu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2946" y="25222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yeåu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ieäu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" y="3573016"/>
            <a:ext cx="44403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8036" y="58877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thaû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dieàu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036" y="58877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thaû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d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ieàu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6" y="3501015"/>
            <a:ext cx="415800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518348" y="5887797"/>
            <a:ext cx="8542724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gia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thaân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yeâu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18348" y="5890047"/>
            <a:ext cx="8542724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gia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thaân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7"/>
            <a:ext cx="12188825" cy="6914046"/>
          </a:xfrm>
          <a:prstGeom prst="rect">
            <a:avLst/>
          </a:prstGeom>
        </p:spPr>
      </p:pic>
      <p:sp>
        <p:nvSpPr>
          <p:cNvPr id="4" name="矩形 5"/>
          <p:cNvSpPr/>
          <p:nvPr/>
        </p:nvSpPr>
        <p:spPr>
          <a:xfrm flipH="1">
            <a:off x="2926060" y="3550742"/>
            <a:ext cx="6551022" cy="1754326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CHUÛ ÑEÀ 15: </a:t>
            </a:r>
          </a:p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SINH NHAÄT</a:t>
            </a:r>
          </a:p>
        </p:txBody>
      </p:sp>
    </p:spTree>
    <p:extLst>
      <p:ext uri="{BB962C8B-B14F-4D97-AF65-F5344CB8AC3E}">
        <p14:creationId xmlns:p14="http://schemas.microsoft.com/office/powerpoint/2010/main" val="278136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88825" cy="6858000"/>
          </a:xfrm>
          <a:prstGeom prst="roundRect">
            <a:avLst/>
          </a:prstGeom>
          <a:solidFill>
            <a:srgbClr val="FBB5FA"/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Saùng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hoâm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sinh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nhaät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moät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baøn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veõ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beù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chôï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Teát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Goùc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phaûi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doøng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chöõ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Con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yeâu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nhieàu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laém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Nhìn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caûm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ñoäng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40634" y="-387417"/>
            <a:ext cx="1494381" cy="1267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6627" y="1725225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78602" y="2371534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406" y="4387759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9231" y="3717039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i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t="21120" r="6298" b="5901"/>
          <a:stretch/>
        </p:blipFill>
        <p:spPr bwMode="auto">
          <a:xfrm>
            <a:off x="-816555" y="-243408"/>
            <a:ext cx="14205878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9079" y="1052743"/>
            <a:ext cx="9666415" cy="313932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Baïn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Dieäu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ñaõ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laøm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gì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nhaân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ngaøy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sinh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nhaät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cuûa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mình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8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88825" cy="6858000"/>
          </a:xfrm>
          <a:prstGeom prst="roundRect">
            <a:avLst/>
          </a:prstGeom>
          <a:solidFill>
            <a:srgbClr val="FBB5FA"/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Saùng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hoâm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sinh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nhaät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moät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baøn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veõ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chôï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Teát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Goùc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phaûi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doøng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chöõ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Con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yeâu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nhieàu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laém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Nhìn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caûm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ñoäng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40634" y="-387417"/>
            <a:ext cx="1494381" cy="12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1" b="76834"/>
          <a:stretch/>
        </p:blipFill>
        <p:spPr bwMode="auto">
          <a:xfrm>
            <a:off x="-98275" y="0"/>
            <a:ext cx="4828012" cy="147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69" y="1472220"/>
            <a:ext cx="12287101" cy="53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" y="-99392"/>
            <a:ext cx="12184683" cy="6957392"/>
          </a:xfrm>
          <a:prstGeom prst="rect">
            <a:avLst/>
          </a:prstGeom>
        </p:spPr>
      </p:pic>
      <p:sp>
        <p:nvSpPr>
          <p:cNvPr id="6" name="矩形 10"/>
          <p:cNvSpPr/>
          <p:nvPr/>
        </p:nvSpPr>
        <p:spPr>
          <a:xfrm flipH="1">
            <a:off x="333772" y="2586204"/>
            <a:ext cx="8856984" cy="1015663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CỦNG CỐ</a:t>
            </a:r>
            <a:endParaRPr lang="en-US" altLang="zh-CN" sz="6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4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19"/>
            <a:ext cx="12178398" cy="687938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743745" y="2060292"/>
            <a:ext cx="2530557" cy="2531068"/>
            <a:chOff x="8283569" y="1645920"/>
            <a:chExt cx="2531217" cy="25312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71966" y="2453862"/>
              <a:ext cx="1390487" cy="86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yeåu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6157" y="1875705"/>
            <a:ext cx="2878002" cy="2941373"/>
            <a:chOff x="3290032" y="3523812"/>
            <a:chExt cx="3171237" cy="31712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78635" y="4506249"/>
              <a:ext cx="1219122" cy="929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3901" y="-40818"/>
            <a:ext cx="3564472" cy="923275"/>
          </a:xfrm>
          <a:prstGeom prst="rect">
            <a:avLst/>
          </a:prstGeom>
          <a:noFill/>
        </p:spPr>
        <p:txBody>
          <a:bodyPr wrap="none" lIns="91416" tIns="45709" rIns="91416" bIns="45709">
            <a:spAutoFit/>
          </a:bodyPr>
          <a:lstStyle/>
          <a:p>
            <a:pPr algn="ctr" defTabSz="914184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cöøu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9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7312" y="2620424"/>
            <a:ext cx="609442" cy="609565"/>
          </a:xfrm>
          <a:prstGeom prst="rect">
            <a:avLst/>
          </a:prstGeom>
        </p:spPr>
      </p:pic>
      <p:pic>
        <p:nvPicPr>
          <p:cNvPr id="33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49673" y="2772814"/>
            <a:ext cx="609442" cy="60956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631910" y="3382379"/>
            <a:ext cx="3552562" cy="3388466"/>
            <a:chOff x="3290032" y="3523812"/>
            <a:chExt cx="3171237" cy="31712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244745" y="4628777"/>
              <a:ext cx="1381143" cy="806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kieåu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37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2034" y="2925206"/>
            <a:ext cx="609442" cy="609565"/>
          </a:xfrm>
          <a:prstGeom prst="rect">
            <a:avLst/>
          </a:prstGeom>
        </p:spPr>
      </p:pic>
      <p:pic>
        <p:nvPicPr>
          <p:cNvPr id="38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77607" y="2178157"/>
            <a:ext cx="609442" cy="60956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372478" y="3367085"/>
            <a:ext cx="4040431" cy="3570360"/>
            <a:chOff x="7906073" y="1753966"/>
            <a:chExt cx="2813785" cy="28137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073" y="1753966"/>
              <a:ext cx="2813785" cy="281378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560929" y="2865452"/>
              <a:ext cx="1346533" cy="67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khieáu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5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329968" y="2330547"/>
            <a:ext cx="609442" cy="609565"/>
          </a:xfrm>
          <a:prstGeom prst="rect">
            <a:avLst/>
          </a:prstGeom>
        </p:spPr>
      </p:pic>
      <p:pic>
        <p:nvPicPr>
          <p:cNvPr id="46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82330" y="2482939"/>
            <a:ext cx="609442" cy="60956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89177" y="3523809"/>
            <a:ext cx="3170411" cy="3171051"/>
            <a:chOff x="3290032" y="3523812"/>
            <a:chExt cx="3171237" cy="31712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97507" y="4737857"/>
              <a:ext cx="1600535" cy="86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dieàu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7" name="Party Tyme Karaoke – Old Macdonald Had A Farm (Made Popular By Children'S Music) [karaoke Version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4118" y="1755510"/>
            <a:ext cx="609442" cy="6095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4" y="-156336"/>
            <a:ext cx="3604718" cy="2704084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08755" y="942075"/>
            <a:ext cx="609442" cy="60956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0274304" y="1736912"/>
            <a:ext cx="2170649" cy="1805381"/>
            <a:chOff x="8283569" y="1645920"/>
            <a:chExt cx="2531217" cy="253121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9094519" y="2218969"/>
              <a:ext cx="1407210" cy="110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4500" b="1" dirty="0" err="1">
                  <a:solidFill>
                    <a:prstClr val="black"/>
                  </a:solidFill>
                  <a:latin typeface="VNI-Avo" pitchFamily="2" charset="0"/>
                </a:rPr>
                <a:t>saân</a:t>
              </a:r>
              <a:endParaRPr lang="en-US" sz="45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8194" name="Picture 2" descr="Farmer cartoon png 1 » PNG Ima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25" y="-4630"/>
            <a:ext cx="3762270" cy="38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801906" y="2925204"/>
            <a:ext cx="3367302" cy="2936234"/>
            <a:chOff x="8283569" y="1645920"/>
            <a:chExt cx="2531217" cy="253121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16267" y="2514129"/>
              <a:ext cx="1044963" cy="742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yeâu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9" name="click.wav"/>
          </p:stSnd>
        </p:sndAc>
      </p:transition>
    </mc:Choice>
    <mc:Fallback xmlns="">
      <p:transition spd="slow">
        <p:fade/>
        <p:sndAc>
          <p:stSnd>
            <p:snd r:embed="rId2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72357 0.02662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88203 -0.03125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2" y="-15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5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90976 0.00926 " pathEditMode="relative" rAng="0" ptsTypes="AA">
                                      <p:cBhvr>
                                        <p:cTn id="70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57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90976 0.00926 " pathEditMode="relative" rAng="0" ptsTypes="AA">
                                      <p:cBhvr>
                                        <p:cTn id="84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57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828E-6 -2.60788E-6 L -0.90976 0.00915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88" y="4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0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606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矩形 10"/>
          <p:cNvSpPr/>
          <p:nvPr/>
        </p:nvSpPr>
        <p:spPr>
          <a:xfrm flipH="1">
            <a:off x="2061965" y="1556792"/>
            <a:ext cx="8856984" cy="1938992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Chúc các con </a:t>
            </a:r>
          </a:p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chăm ngoan, học giỏi</a:t>
            </a:r>
            <a:endParaRPr lang="en-US" altLang="zh-CN" sz="6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2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t="21120" r="6298" b="5901"/>
          <a:stretch/>
        </p:blipFill>
        <p:spPr bwMode="auto">
          <a:xfrm>
            <a:off x="-971334" y="-243408"/>
            <a:ext cx="14205878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287" y="1338961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höôu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sao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201" y="3852580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cuïc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böôùu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3588" y="1370836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chuù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khöôùu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3588" y="3574628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böôùu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laïc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ñaø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60128" y="1370837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oác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böôu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0128" y="3574629"/>
            <a:ext cx="4031398" cy="830997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böôùu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VNI-Avo" pitchFamily="2" charset="0"/>
              </a:rPr>
              <a:t>coå</a:t>
            </a:r>
            <a:endParaRPr lang="en-US" sz="4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pic>
        <p:nvPicPr>
          <p:cNvPr id="1034" name="Picture 1" descr="Winter house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5001"/>
          <a:stretch/>
        </p:blipFill>
        <p:spPr bwMode="auto">
          <a:xfrm>
            <a:off x="462417" y="665584"/>
            <a:ext cx="358515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4" descr="Hình ảnh Q Edition ông Già Noel Giáng Sinh Hoạt Hình đáng Yêu Của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10447"/>
          <a:stretch/>
        </p:blipFill>
        <p:spPr bwMode="auto">
          <a:xfrm>
            <a:off x="419069" y="3113883"/>
            <a:ext cx="3585151" cy="23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" descr="Christmas Tree Clip Art Png Incredible Emoticon Facebook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92" y="3141338"/>
            <a:ext cx="38624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3" descr="Christmas socks stock vector. Illustration of celebrate - 702826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3954" b="10185"/>
          <a:stretch/>
        </p:blipFill>
        <p:spPr bwMode="auto">
          <a:xfrm>
            <a:off x="8366619" y="687683"/>
            <a:ext cx="3810769" cy="23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5"/>
          <p:cNvGrpSpPr/>
          <p:nvPr/>
        </p:nvGrpSpPr>
        <p:grpSpPr>
          <a:xfrm>
            <a:off x="4270688" y="665585"/>
            <a:ext cx="3844099" cy="2308381"/>
            <a:chOff x="3131840" y="693494"/>
            <a:chExt cx="2520279" cy="2308381"/>
          </a:xfrm>
        </p:grpSpPr>
        <p:sp>
          <p:nvSpPr>
            <p:cNvPr id="15" name="Rectangle 14"/>
            <p:cNvSpPr/>
            <p:nvPr/>
          </p:nvSpPr>
          <p:spPr>
            <a:xfrm>
              <a:off x="3131840" y="693494"/>
              <a:ext cx="2520279" cy="230838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35896" y="809686"/>
              <a:ext cx="1660958" cy="2120181"/>
            </a:xfrm>
            <a:prstGeom prst="rect">
              <a:avLst/>
            </a:prstGeom>
          </p:spPr>
        </p:pic>
      </p:grpSp>
      <p:pic>
        <p:nvPicPr>
          <p:cNvPr id="1048" name="Picture 64" descr="Cute cartoon reindeer with red nose surprised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6428" r="7518" b="12373"/>
          <a:stretch/>
        </p:blipFill>
        <p:spPr bwMode="auto">
          <a:xfrm>
            <a:off x="8366612" y="3167239"/>
            <a:ext cx="3822214" cy="23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2"/>
            <a:ext cx="12188825" cy="68301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14298" y="379138"/>
            <a:ext cx="6869421" cy="1125508"/>
            <a:chOff x="-2996209" y="2895685"/>
            <a:chExt cx="6781742" cy="1110917"/>
          </a:xfrm>
          <a:solidFill>
            <a:srgbClr val="FFFF00"/>
          </a:solidFill>
        </p:grpSpPr>
        <p:sp>
          <p:nvSpPr>
            <p:cNvPr id="4" name="Rounded Rectangle 3"/>
            <p:cNvSpPr/>
            <p:nvPr/>
          </p:nvSpPr>
          <p:spPr>
            <a:xfrm>
              <a:off x="508576" y="2895685"/>
              <a:ext cx="3276957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1147"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thaû d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ieàu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-2996209" y="3620947"/>
              <a:ext cx="3515168" cy="38565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3945823" y="1632488"/>
            <a:ext cx="207477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114" tIns="46055" rIns="92114" bIns="46055" rtlCol="0" anchor="ctr"/>
          <a:lstStyle/>
          <a:p>
            <a:pPr algn="ctr" defTabSz="921147">
              <a:defRPr/>
            </a:pPr>
            <a:endParaRPr lang="en-US" sz="17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0272" y="3226819"/>
            <a:ext cx="3956095" cy="802490"/>
            <a:chOff x="-396579" y="7783431"/>
            <a:chExt cx="3905603" cy="792088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-396579" y="7783431"/>
              <a:ext cx="3096344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1147">
                <a:defRPr/>
              </a:pP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yeâu</a:t>
              </a: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 thöông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822566" y="8089605"/>
              <a:ext cx="686458" cy="24875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2882732" y="4221095"/>
            <a:ext cx="207477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114" tIns="46055" rIns="92114" bIns="46055" rtlCol="0" anchor="ctr"/>
          <a:lstStyle/>
          <a:p>
            <a:pPr algn="ctr" defTabSz="921147">
              <a:defRPr/>
            </a:pPr>
            <a:endParaRPr lang="en-US" sz="17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8788" y="5637160"/>
            <a:ext cx="2821695" cy="1090793"/>
            <a:chOff x="-795293" y="2640861"/>
            <a:chExt cx="3175010" cy="1076653"/>
          </a:xfrm>
          <a:solidFill>
            <a:srgbClr val="FFFF00"/>
          </a:solidFill>
        </p:grpSpPr>
        <p:sp>
          <p:nvSpPr>
            <p:cNvPr id="24" name="Rounded Rectangle 23"/>
            <p:cNvSpPr/>
            <p:nvPr/>
          </p:nvSpPr>
          <p:spPr>
            <a:xfrm>
              <a:off x="-795293" y="2925426"/>
              <a:ext cx="3175010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1147"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haït ñ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ieàu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475208" y="2640861"/>
              <a:ext cx="846173" cy="32868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1197875" y="5315170"/>
            <a:ext cx="207477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114" tIns="46055" rIns="92114" bIns="46055" rtlCol="0" anchor="ctr"/>
          <a:lstStyle/>
          <a:p>
            <a:pPr algn="ctr" defTabSz="921147">
              <a:defRPr/>
            </a:pPr>
            <a:endParaRPr lang="en-US" sz="1700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34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360"/>
            <a:ext cx="12188825" cy="6904430"/>
          </a:xfrm>
          <a:prstGeom prst="rect">
            <a:avLst/>
          </a:prstGeom>
        </p:spPr>
      </p:pic>
      <p:pic>
        <p:nvPicPr>
          <p:cNvPr id="4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34" y="-199647"/>
            <a:ext cx="9915151" cy="6915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3286100" y="4231087"/>
            <a:ext cx="5101735" cy="1569198"/>
          </a:xfrm>
          <a:prstGeom prst="rect">
            <a:avLst/>
          </a:prstGeom>
          <a:noFill/>
        </p:spPr>
        <p:txBody>
          <a:bodyPr wrap="none" lIns="90929" tIns="45470" rIns="90929" bIns="45470">
            <a:spAutoFit/>
          </a:bodyPr>
          <a:lstStyle/>
          <a:p>
            <a:pPr algn="ctr" defTabSz="910487"/>
            <a:r>
              <a:rPr lang="en-US" sz="9600" b="1" kern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ieâu  yeâu</a:t>
            </a:r>
            <a:endParaRPr lang="en-US" sz="9600" b="1" kern="0" dirty="0">
              <a:ln w="13462">
                <a:solidFill>
                  <a:sysClr val="window" lastClr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4172" y="1297628"/>
            <a:ext cx="2962862" cy="2720271"/>
            <a:chOff x="-104055" y="-71834"/>
            <a:chExt cx="3240360" cy="32403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65097" y="860833"/>
              <a:ext cx="1145750" cy="144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98653"/>
              <a:r>
                <a:rPr lang="en-US" sz="3600" b="1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3600" b="1">
                  <a:solidFill>
                    <a:prstClr val="white"/>
                  </a:solidFill>
                  <a:latin typeface="VNI-Avo" pitchFamily="2" charset="0"/>
                </a:rPr>
                <a:t> </a:t>
              </a:r>
              <a:endParaRPr lang="en-US" sz="3600" b="1" dirty="0">
                <a:solidFill>
                  <a:prstClr val="white"/>
                </a:solidFill>
                <a:latin typeface="VNI-Avo" pitchFamily="2" charset="0"/>
              </a:endParaRPr>
            </a:p>
            <a:p>
              <a:pPr algn="ctr" defTabSz="898653"/>
              <a:r>
                <a:rPr lang="en-US" sz="3600" b="1">
                  <a:solidFill>
                    <a:prstClr val="white"/>
                  </a:solidFill>
                  <a:latin typeface="VNI-Avo" pitchFamily="2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7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26" y="197648"/>
            <a:ext cx="10838026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15" y="353885"/>
            <a:ext cx="6330508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83" y="2446119"/>
            <a:ext cx="4630427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358780" y="2670085"/>
            <a:ext cx="3330592" cy="1590275"/>
          </a:xfrm>
          <a:prstGeom prst="rect">
            <a:avLst/>
          </a:prstGeom>
        </p:spPr>
        <p:txBody>
          <a:bodyPr wrap="none" lIns="92425" tIns="46216" rIns="92425" bIns="46216">
            <a:spAutoFit/>
          </a:bodyPr>
          <a:lstStyle/>
          <a:p>
            <a:pPr algn="ctr" defTabSz="966614"/>
            <a:r>
              <a:rPr lang="en-US" sz="97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7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982715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44" y="360484"/>
            <a:ext cx="12075407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243906" y="2999923"/>
            <a:ext cx="5019502" cy="2124652"/>
          </a:xfrm>
          <a:prstGeom prst="rect">
            <a:avLst/>
          </a:prstGeom>
          <a:noFill/>
          <a:ln>
            <a:noFill/>
          </a:ln>
        </p:spPr>
        <p:txBody>
          <a:bodyPr wrap="square" lIns="92375" tIns="46190" rIns="92375" bIns="46190" rtlCol="0">
            <a:spAutoFit/>
          </a:bodyPr>
          <a:lstStyle/>
          <a:p>
            <a:pPr algn="ctr" defTabSz="1215750">
              <a:buClr>
                <a:srgbClr val="000000"/>
              </a:buClr>
              <a:defRPr/>
            </a:pPr>
            <a:r>
              <a:rPr lang="en-GB" sz="13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ieâu</a:t>
            </a:r>
            <a:endParaRPr lang="en-GB" sz="13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6" y="203517"/>
            <a:ext cx="1239962" cy="122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3094687" y="214253"/>
            <a:ext cx="8171699" cy="2587919"/>
          </a:xfrm>
          <a:prstGeom prst="rect">
            <a:avLst/>
          </a:prstGeom>
          <a:noFill/>
          <a:ln>
            <a:noFill/>
          </a:ln>
        </p:spPr>
        <p:txBody>
          <a:bodyPr wrap="square" lIns="92375" tIns="46190" rIns="92375" bIns="46190" rtlCol="0">
            <a:spAutoFit/>
          </a:bodyPr>
          <a:lstStyle/>
          <a:p>
            <a:pPr algn="ctr" defTabSz="1218956">
              <a:buClr>
                <a:srgbClr val="000000"/>
              </a:buClr>
              <a:defRPr/>
            </a:pPr>
            <a:r>
              <a:rPr lang="en-GB" sz="16300" i="1" kern="0">
                <a:solidFill>
                  <a:srgbClr val="ED7D31">
                    <a:lumMod val="50000"/>
                  </a:srgb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i-eâ-u</a:t>
            </a:r>
            <a:endParaRPr lang="en-GB" sz="16300" i="1" kern="0" dirty="0">
              <a:solidFill>
                <a:srgbClr val="ED7D31">
                  <a:lumMod val="50000"/>
                </a:srgb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5" y="2297018"/>
            <a:ext cx="4102159" cy="41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7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09563" y="4819886"/>
            <a:ext cx="6614666" cy="1324469"/>
          </a:xfrm>
          <a:prstGeom prst="rect">
            <a:avLst/>
          </a:prstGeom>
          <a:noFill/>
        </p:spPr>
        <p:txBody>
          <a:bodyPr wrap="square" lIns="92413" tIns="46207" rIns="92413" bIns="46207" rtlCol="0">
            <a:spAutoFit/>
          </a:bodyPr>
          <a:lstStyle/>
          <a:p>
            <a:pPr marL="483252" lvl="1" defTabSz="966512"/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haït ñ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ieàu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8137" y="2813634"/>
            <a:ext cx="5300522" cy="3524475"/>
            <a:chOff x="6679345" y="2634855"/>
            <a:chExt cx="4395926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prstClr val="black"/>
                  </a:solidFill>
                  <a:latin typeface="VNI-Avo" pitchFamily="2" charset="0"/>
                </a:rPr>
                <a:t>ñ</a:t>
              </a:r>
              <a:endParaRPr lang="en-US" sz="108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2397308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ieâu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4395926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512"/>
              <a:r>
                <a:rPr lang="en-US" sz="10800" b="1">
                  <a:solidFill>
                    <a:prstClr val="black"/>
                  </a:solidFill>
                  <a:latin typeface="VNI-Avo" pitchFamily="2" charset="0"/>
                </a:rPr>
                <a:t>ñ</a:t>
              </a:r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ieàu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55" y="218861"/>
            <a:ext cx="1186354" cy="1167615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001009" y="244681"/>
            <a:ext cx="4637220" cy="2602031"/>
          </a:xfrm>
          <a:prstGeom prst="rect">
            <a:avLst/>
          </a:prstGeom>
          <a:noFill/>
          <a:ln>
            <a:noFill/>
          </a:ln>
        </p:spPr>
        <p:txBody>
          <a:bodyPr wrap="square" lIns="92413" tIns="46207" rIns="92413" bIns="46207" rtlCol="0">
            <a:spAutoFit/>
          </a:bodyPr>
          <a:lstStyle/>
          <a:p>
            <a:pPr algn="ctr" defTabSz="1216270">
              <a:buClr>
                <a:srgbClr val="000000"/>
              </a:buClr>
              <a:defRPr/>
            </a:pPr>
            <a:r>
              <a:rPr lang="en-GB" sz="163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ieâu</a:t>
            </a:r>
            <a:endParaRPr lang="en-GB" sz="163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830102"/>
            <a:ext cx="5183930" cy="34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44" y="360484"/>
            <a:ext cx="12075407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526460" y="3089117"/>
            <a:ext cx="5019502" cy="2124652"/>
          </a:xfrm>
          <a:prstGeom prst="rect">
            <a:avLst/>
          </a:prstGeom>
          <a:noFill/>
          <a:ln>
            <a:noFill/>
          </a:ln>
        </p:spPr>
        <p:txBody>
          <a:bodyPr wrap="square" lIns="92375" tIns="46190" rIns="92375" bIns="46190" rtlCol="0">
            <a:spAutoFit/>
          </a:bodyPr>
          <a:lstStyle/>
          <a:p>
            <a:pPr algn="ctr" defTabSz="1215750">
              <a:buClr>
                <a:srgbClr val="000000"/>
              </a:buClr>
              <a:defRPr/>
            </a:pPr>
            <a:r>
              <a:rPr lang="en-GB" sz="13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yeâu</a:t>
            </a:r>
            <a:endParaRPr lang="en-GB" sz="13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6" y="203517"/>
            <a:ext cx="1239962" cy="122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3718155" y="347339"/>
            <a:ext cx="8171699" cy="2587919"/>
          </a:xfrm>
          <a:prstGeom prst="rect">
            <a:avLst/>
          </a:prstGeom>
          <a:noFill/>
          <a:ln>
            <a:noFill/>
          </a:ln>
        </p:spPr>
        <p:txBody>
          <a:bodyPr wrap="square" lIns="92375" tIns="46190" rIns="92375" bIns="46190" rtlCol="0">
            <a:spAutoFit/>
          </a:bodyPr>
          <a:lstStyle/>
          <a:p>
            <a:pPr algn="ctr" defTabSz="1218956">
              <a:buClr>
                <a:srgbClr val="000000"/>
              </a:buClr>
              <a:defRPr/>
            </a:pPr>
            <a:r>
              <a:rPr lang="en-GB" sz="16300" i="1" kern="0">
                <a:solidFill>
                  <a:srgbClr val="ED7D31">
                    <a:lumMod val="50000"/>
                  </a:srgb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y-eâ-u</a:t>
            </a:r>
            <a:endParaRPr lang="en-GB" sz="16300" i="1" kern="0" dirty="0">
              <a:solidFill>
                <a:srgbClr val="ED7D31">
                  <a:lumMod val="50000"/>
                </a:srgb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7" y="2780928"/>
            <a:ext cx="5168702" cy="29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7353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07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8&quot;&gt;&lt;property id=&quot;20148&quot; value=&quot;5&quot;/&gt;&lt;property id=&quot;20300&quot; value=&quot;Slide 16&quot;/&gt;&lt;property id=&quot;20307&quot; value=&quot;283&quot;/&gt;&lt;/object&gt;&lt;object type=&quot;3&quot; unique_id=&quot;10010&quot;&gt;&lt;property id=&quot;20148&quot; value=&quot;5&quot;/&gt;&lt;property id=&quot;20300&quot; value=&quot;Slide 19&quot;/&gt;&lt;property id=&quot;20307&quot; value=&quot;285&quot;/&gt;&lt;/object&gt;&lt;object type=&quot;3&quot; unique_id=&quot;10012&quot;&gt;&lt;property id=&quot;20148&quot; value=&quot;5&quot;/&gt;&lt;property id=&quot;20300&quot; value=&quot;Slide 23&quot;/&gt;&lt;property id=&quot;20307&quot; value=&quot;293&quot;/&gt;&lt;/object&gt;&lt;object type=&quot;3&quot; unique_id=&quot;10013&quot;&gt;&lt;property id=&quot;20148&quot; value=&quot;5&quot;/&gt;&lt;property id=&quot;20300&quot; value=&quot;Slide 24&quot;/&gt;&lt;property id=&quot;20307&quot; value=&quot;287&quot;/&gt;&lt;/object&gt;&lt;object type=&quot;3&quot; unique_id=&quot;10014&quot;&gt;&lt;property id=&quot;20148&quot; value=&quot;5&quot;/&gt;&lt;property id=&quot;20300&quot; value=&quot;Slide 25&quot;/&gt;&lt;property id=&quot;20307&quot; value=&quot;294&quot;/&gt;&lt;/object&gt;&lt;object type=&quot;3&quot; unique_id=&quot;10015&quot;&gt;&lt;property id=&quot;20148&quot; value=&quot;5&quot;/&gt;&lt;property id=&quot;20300&quot; value=&quot;Slide 26&quot;/&gt;&lt;property id=&quot;20307&quot; value=&quot;295&quot;/&gt;&lt;/object&gt;&lt;object type=&quot;3&quot; unique_id=&quot;10016&quot;&gt;&lt;property id=&quot;20148&quot; value=&quot;5&quot;/&gt;&lt;property id=&quot;20300&quot; value=&quot;Slide 27&quot;/&gt;&lt;property id=&quot;20307&quot; value=&quot;288&quot;/&gt;&lt;/object&gt;&lt;object type=&quot;3&quot; unique_id=&quot;10188&quot;&gt;&lt;property id=&quot;20148&quot; value=&quot;5&quot;/&gt;&lt;property id=&quot;20300&quot; value=&quot;Slide 1&quot;/&gt;&lt;property id=&quot;20307&quot; value=&quot;296&quot;/&gt;&lt;/object&gt;&lt;object type=&quot;3&quot; unique_id=&quot;442576&quot;&gt;&lt;property id=&quot;20148&quot; value=&quot;5&quot;/&gt;&lt;property id=&quot;20300&quot; value=&quot;Slide 3&quot;/&gt;&lt;property id=&quot;20307&quot; value=&quot;297&quot;/&gt;&lt;/object&gt;&lt;object type=&quot;3&quot; unique_id=&quot;442919&quot;&gt;&lt;property id=&quot;20148&quot; value=&quot;5&quot;/&gt;&lt;property id=&quot;20300&quot; value=&quot;Slide 4&quot;/&gt;&lt;property id=&quot;20307&quot; value=&quot;298&quot;/&gt;&lt;/object&gt;&lt;object type=&quot;3&quot; unique_id=&quot;442920&quot;&gt;&lt;property id=&quot;20148&quot; value=&quot;5&quot;/&gt;&lt;property id=&quot;20300&quot; value=&quot;Slide 5&quot;/&gt;&lt;property id=&quot;20307&quot; value=&quot;299&quot;/&gt;&lt;/object&gt;&lt;object type=&quot;3&quot; unique_id=&quot;442921&quot;&gt;&lt;property id=&quot;20148&quot; value=&quot;5&quot;/&gt;&lt;property id=&quot;20300&quot; value=&quot;Slide 6&quot;/&gt;&lt;property id=&quot;20307&quot; value=&quot;300&quot;/&gt;&lt;/object&gt;&lt;object type=&quot;3&quot; unique_id=&quot;442922&quot;&gt;&lt;property id=&quot;20148&quot; value=&quot;5&quot;/&gt;&lt;property id=&quot;20300&quot; value=&quot;Slide 7&quot;/&gt;&lt;property id=&quot;20307&quot; value=&quot;301&quot;/&gt;&lt;/object&gt;&lt;object type=&quot;3&quot; unique_id=&quot;442923&quot;&gt;&lt;property id=&quot;20148&quot; value=&quot;5&quot;/&gt;&lt;property id=&quot;20300&quot; value=&quot;Slide 8&quot;/&gt;&lt;property id=&quot;20307&quot; value=&quot;302&quot;/&gt;&lt;/object&gt;&lt;object type=&quot;3&quot; unique_id=&quot;442924&quot;&gt;&lt;property id=&quot;20148&quot; value=&quot;5&quot;/&gt;&lt;property id=&quot;20300&quot; value=&quot;Slide 9&quot;/&gt;&lt;property id=&quot;20307&quot; value=&quot;303&quot;/&gt;&lt;/object&gt;&lt;object type=&quot;3&quot; unique_id=&quot;442925&quot;&gt;&lt;property id=&quot;20148&quot; value=&quot;5&quot;/&gt;&lt;property id=&quot;20300&quot; value=&quot;Slide 10&quot;/&gt;&lt;property id=&quot;20307&quot; value=&quot;304&quot;/&gt;&lt;/object&gt;&lt;object type=&quot;3&quot; unique_id=&quot;442926&quot;&gt;&lt;property id=&quot;20148&quot; value=&quot;5&quot;/&gt;&lt;property id=&quot;20300&quot; value=&quot;Slide 11&quot;/&gt;&lt;property id=&quot;20307&quot; value=&quot;305&quot;/&gt;&lt;/object&gt;&lt;object type=&quot;3&quot; unique_id=&quot;442927&quot;&gt;&lt;property id=&quot;20148&quot; value=&quot;5&quot;/&gt;&lt;property id=&quot;20300&quot; value=&quot;Slide 12&quot;/&gt;&lt;property id=&quot;20307&quot; value=&quot;306&quot;/&gt;&lt;/object&gt;&lt;object type=&quot;3&quot; unique_id=&quot;442928&quot;&gt;&lt;property id=&quot;20148&quot; value=&quot;5&quot;/&gt;&lt;property id=&quot;20300&quot; value=&quot;Slide 13&quot;/&gt;&lt;property id=&quot;20307&quot; value=&quot;307&quot;/&gt;&lt;/object&gt;&lt;object type=&quot;3&quot; unique_id=&quot;443632&quot;&gt;&lt;property id=&quot;20148&quot; value=&quot;5&quot;/&gt;&lt;property id=&quot;20300&quot; value=&quot;Slide 14&quot;/&gt;&lt;property id=&quot;20307&quot; value=&quot;308&quot;/&gt;&lt;/object&gt;&lt;object type=&quot;3&quot; unique_id=&quot;443633&quot;&gt;&lt;property id=&quot;20148&quot; value=&quot;5&quot;/&gt;&lt;property id=&quot;20300&quot; value=&quot;Slide 15&quot;/&gt;&lt;property id=&quot;20307&quot; value=&quot;309&quot;/&gt;&lt;/object&gt;&lt;object type=&quot;3&quot; unique_id=&quot;443836&quot;&gt;&lt;property id=&quot;20148&quot; value=&quot;5&quot;/&gt;&lt;property id=&quot;20300&quot; value=&quot;Slide 17&quot;/&gt;&lt;property id=&quot;20307&quot; value=&quot;310&quot;/&gt;&lt;/object&gt;&lt;object type=&quot;3&quot; unique_id=&quot;443837&quot;&gt;&lt;property id=&quot;20148&quot; value=&quot;5&quot;/&gt;&lt;property id=&quot;20300&quot; value=&quot;Slide 18&quot;/&gt;&lt;property id=&quot;20307&quot; value=&quot;311&quot;/&gt;&lt;/object&gt;&lt;object type=&quot;3&quot; unique_id=&quot;444099&quot;&gt;&lt;property id=&quot;20148&quot; value=&quot;5&quot;/&gt;&lt;property id=&quot;20300&quot; value=&quot;Slide 21&quot;/&gt;&lt;property id=&quot;20307&quot; value=&quot;312&quot;/&gt;&lt;/object&gt;&lt;object type=&quot;3&quot; unique_id=&quot;444100&quot;&gt;&lt;property id=&quot;20148&quot; value=&quot;5&quot;/&gt;&lt;property id=&quot;20300&quot; value=&quot;Slide 22&quot;/&gt;&lt;property id=&quot;20307&quot; value=&quot;313&quot;/&gt;&lt;/object&gt;&lt;object type=&quot;3&quot; unique_id=&quot;444341&quot;&gt;&lt;property id=&quot;20148&quot; value=&quot;5&quot;/&gt;&lt;property id=&quot;20300&quot; value=&quot;Slide 20&quot;/&gt;&lt;property id=&quot;20307&quot; value=&quot;314&quot;/&gt;&lt;/object&gt;&lt;object type=&quot;3&quot; unique_id=&quot;444733&quot;&gt;&lt;property id=&quot;20148&quot; value=&quot;5&quot;/&gt;&lt;property id=&quot;20300&quot; value=&quot;Slide 30&quot;/&gt;&lt;property id=&quot;20307&quot; value=&quot;315&quot;/&gt;&lt;/object&gt;&lt;object type=&quot;3&quot; unique_id=&quot;444827&quot;&gt;&lt;property id=&quot;20148&quot; value=&quot;5&quot;/&gt;&lt;property id=&quot;20300&quot; value=&quot;Slide 28&quot;/&gt;&lt;property id=&quot;20307&quot; value=&quot;316&quot;/&gt;&lt;/object&gt;&lt;object type=&quot;3&quot; unique_id=&quot;445186&quot;&gt;&lt;property id=&quot;20148&quot; value=&quot;5&quot;/&gt;&lt;property id=&quot;20300&quot; value=&quot;Slide 29&quot;/&gt;&lt;property id=&quot;20307&quot; value=&quot;317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318</Words>
  <Application>Microsoft Office PowerPoint</Application>
  <PresentationFormat>Custom</PresentationFormat>
  <Paragraphs>87</Paragraphs>
  <Slides>26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微软雅黑</vt:lpstr>
      <vt:lpstr>宋体</vt:lpstr>
      <vt:lpstr>Arial</vt:lpstr>
      <vt:lpstr>Calibri</vt:lpstr>
      <vt:lpstr>Calibri Light</vt:lpstr>
      <vt:lpstr>HP001</vt:lpstr>
      <vt:lpstr>Lato</vt:lpstr>
      <vt:lpstr>Times New Roman</vt:lpstr>
      <vt:lpstr>Vniavo</vt:lpstr>
      <vt:lpstr>VNI-Avo</vt:lpstr>
      <vt:lpstr>李旭科漫画体v1.0</vt:lpstr>
      <vt:lpstr>Office 主题​​</vt:lpstr>
      <vt:lpstr>1_Office 主题​​</vt:lpstr>
      <vt:lpstr>2_Office 主题​​</vt:lpstr>
      <vt:lpstr>Office 主题</vt:lpstr>
      <vt:lpstr>4_Office Theme</vt:lpstr>
      <vt:lpstr>默认设计模板</vt:lpstr>
      <vt:lpstr>6_Office Theme</vt:lpstr>
      <vt:lpstr>7_Office Theme</vt:lpstr>
      <vt:lpstr>1_Office Theme</vt:lpstr>
      <vt:lpstr>8_Office Theme</vt:lpstr>
      <vt:lpstr>9_Office Theme</vt:lpstr>
      <vt:lpstr>12_Office Theme</vt:lpstr>
      <vt:lpstr>10_Office Theme</vt:lpstr>
      <vt:lpstr>Teát trung thu, caùc baïn nhoû coù loàng ñeøn ñeïp.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说课ppt07</dc:title>
  <dc:creator>tclsevers</dc:creator>
  <cp:lastModifiedBy>Administrator</cp:lastModifiedBy>
  <cp:revision>594</cp:revision>
  <dcterms:created xsi:type="dcterms:W3CDTF">2017-07-16T04:42:15Z</dcterms:created>
  <dcterms:modified xsi:type="dcterms:W3CDTF">2021-12-28T10:39:25Z</dcterms:modified>
</cp:coreProperties>
</file>